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397" r:id="rId4"/>
    <p:sldMasterId id="2147485518" r:id="rId5"/>
    <p:sldMasterId id="2147485526" r:id="rId6"/>
    <p:sldMasterId id="2147485557" r:id="rId7"/>
    <p:sldMasterId id="2147485587" r:id="rId8"/>
  </p:sldMasterIdLst>
  <p:notesMasterIdLst>
    <p:notesMasterId r:id="rId15"/>
  </p:notesMasterIdLst>
  <p:handoutMasterIdLst>
    <p:handoutMasterId r:id="rId16"/>
  </p:handoutMasterIdLst>
  <p:sldIdLst>
    <p:sldId id="256" r:id="rId9"/>
    <p:sldId id="261" r:id="rId10"/>
    <p:sldId id="259" r:id="rId11"/>
    <p:sldId id="260" r:id="rId12"/>
    <p:sldId id="2829" r:id="rId13"/>
    <p:sldId id="262" r:id="rId14"/>
  </p:sldIdLst>
  <p:sldSz cx="12192000" cy="6858000"/>
  <p:notesSz cx="9144000" cy="6858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Read me" id="{C612CE83-33A7-4546-825B-9D3A615EC37E}">
          <p14:sldIdLst>
            <p14:sldId id="256"/>
          </p14:sldIdLst>
        </p14:section>
        <p14:section name="Overview" id="{6F19AAD1-AB82-1B42-B506-B7CAE820897D}">
          <p14:sldIdLst>
            <p14:sldId id="261"/>
          </p14:sldIdLst>
        </p14:section>
        <p14:section name="Solution" id="{15854F95-687E-7C4A-ADFC-3ADB1831A345}">
          <p14:sldIdLst>
            <p14:sldId id="259"/>
          </p14:sldIdLst>
        </p14:section>
        <p14:section name="Interactive Demo" id="{14919B37-D112-5D47-8322-C0D5963CAE43}">
          <p14:sldIdLst/>
        </p14:section>
        <p14:section name="Microsoft Partnership" id="{C32D68FC-A4A4-DA4F-A40C-E3B9080937D8}">
          <p14:sldIdLst/>
        </p14:section>
        <p14:section name="Video Demonstration" id="{ABC9F39C-22B6-CF4C-8094-D5125BFF34F2}">
          <p14:sldIdLst>
            <p14:sldId id="260"/>
          </p14:sldIdLst>
        </p14:section>
        <p14:section name="Architecture Diagram" id="{FA64D519-3A8D-F34A-96CE-6264765D81AB}">
          <p14:sldIdLst>
            <p14:sldId id="2829"/>
          </p14:sldIdLst>
        </p14:section>
        <p14:section name="Key Takeaways" id="{92591778-1455-1445-8F82-32F0AF85B529}">
          <p14:sldIdLst>
            <p14:sldId id="262"/>
          </p14:sldIdLst>
        </p14:section>
        <p14:section name="MS Technology Icon Library" id="{B482963B-8911-E94A-9ABC-7A8A78E93256}">
          <p14:sldIdLst/>
        </p14:section>
        <p14:section name="Archive- Do Not Use" id="{7011BC49-1D96-984E-BC26-299ED752E6F8}">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18"/>
    <a:srgbClr val="004479"/>
    <a:srgbClr val="FDFF99"/>
    <a:srgbClr val="2F2F2F"/>
    <a:srgbClr val="FFFFFF"/>
    <a:srgbClr val="666666"/>
    <a:srgbClr val="000000"/>
    <a:srgbClr val="8661C5"/>
    <a:srgbClr val="D59DFF"/>
    <a:srgbClr val="50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7E194-5D6A-42D8-9F8B-42E91064B9D3}" v="3" dt="2021-08-31T22:13:12.679"/>
    <p1510:client id="{35DE7D07-8E9A-204A-B9B2-772210BDEBC1}" v="1" dt="2021-08-09T16:25:36.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4" autoAdjust="0"/>
    <p:restoredTop sz="94422" autoAdjust="0"/>
  </p:normalViewPr>
  <p:slideViewPr>
    <p:cSldViewPr snapToGrid="0">
      <p:cViewPr>
        <p:scale>
          <a:sx n="101" d="100"/>
          <a:sy n="101" d="100"/>
        </p:scale>
        <p:origin x="1600" y="520"/>
      </p:cViewPr>
      <p:guideLst>
        <p:guide orient="horz" pos="64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20925"/>
    </p:cViewPr>
  </p:sorterViewPr>
  <p:notesViewPr>
    <p:cSldViewPr snapToGrid="0" showGuides="1">
      <p:cViewPr varScale="1">
        <p:scale>
          <a:sx n="129" d="100"/>
          <a:sy n="129" d="100"/>
        </p:scale>
        <p:origin x="2720" y="20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Nicholson" userId="S::jordann_valencelevel.com#ext#@microsoft.onmicrosoft.com::9f663b2e-34c6-4786-86e9-7ef28f3e3963" providerId="AD" clId="Web-{16A7E194-5D6A-42D8-9F8B-42E91064B9D3}"/>
    <pc:docChg chg="delSld modSection">
      <pc:chgData name="Jordan Nicholson" userId="S::jordann_valencelevel.com#ext#@microsoft.onmicrosoft.com::9f663b2e-34c6-4786-86e9-7ef28f3e3963" providerId="AD" clId="Web-{16A7E194-5D6A-42D8-9F8B-42E91064B9D3}" dt="2021-08-31T22:13:12.679" v="2"/>
      <pc:docMkLst>
        <pc:docMk/>
      </pc:docMkLst>
      <pc:sldChg chg="del">
        <pc:chgData name="Jordan Nicholson" userId="S::jordann_valencelevel.com#ext#@microsoft.onmicrosoft.com::9f663b2e-34c6-4786-86e9-7ef28f3e3963" providerId="AD" clId="Web-{16A7E194-5D6A-42D8-9F8B-42E91064B9D3}" dt="2021-08-31T22:13:12.679" v="2"/>
        <pc:sldMkLst>
          <pc:docMk/>
          <pc:sldMk cId="2161351146" sldId="2076136555"/>
        </pc:sldMkLst>
      </pc:sldChg>
      <pc:sldChg chg="del">
        <pc:chgData name="Jordan Nicholson" userId="S::jordann_valencelevel.com#ext#@microsoft.onmicrosoft.com::9f663b2e-34c6-4786-86e9-7ef28f3e3963" providerId="AD" clId="Web-{16A7E194-5D6A-42D8-9F8B-42E91064B9D3}" dt="2021-08-31T22:13:12.679" v="1"/>
        <pc:sldMkLst>
          <pc:docMk/>
          <pc:sldMk cId="4275046187" sldId="2076136556"/>
        </pc:sldMkLst>
      </pc:sldChg>
      <pc:sldChg chg="del">
        <pc:chgData name="Jordan Nicholson" userId="S::jordann_valencelevel.com#ext#@microsoft.onmicrosoft.com::9f663b2e-34c6-4786-86e9-7ef28f3e3963" providerId="AD" clId="Web-{16A7E194-5D6A-42D8-9F8B-42E91064B9D3}" dt="2021-08-31T22:13:12.663" v="0"/>
        <pc:sldMkLst>
          <pc:docMk/>
          <pc:sldMk cId="2001566371" sldId="2143187716"/>
        </pc:sldMkLst>
      </pc:sldChg>
    </pc:docChg>
  </pc:docChgLst>
  <pc:docChgLst>
    <pc:chgData name="Jordan Nicholson" userId="S::jordann_valencelevel.com#ext#@microsoft.onmicrosoft.com::9f663b2e-34c6-4786-86e9-7ef28f3e3963" providerId="AD" clId="Web-{52779FE3-28D1-4067-8BCD-E62DB512F497}"/>
    <pc:docChg chg="modSld">
      <pc:chgData name="Jordan Nicholson" userId="S::jordann_valencelevel.com#ext#@microsoft.onmicrosoft.com::9f663b2e-34c6-4786-86e9-7ef28f3e3963" providerId="AD" clId="Web-{52779FE3-28D1-4067-8BCD-E62DB512F497}" dt="2021-06-23T18:17:29.900" v="18"/>
      <pc:docMkLst>
        <pc:docMk/>
      </pc:docMkLst>
      <pc:sldChg chg="modNotes">
        <pc:chgData name="Jordan Nicholson" userId="S::jordann_valencelevel.com#ext#@microsoft.onmicrosoft.com::9f663b2e-34c6-4786-86e9-7ef28f3e3963" providerId="AD" clId="Web-{52779FE3-28D1-4067-8BCD-E62DB512F497}" dt="2021-06-23T18:08:28.614" v="2"/>
        <pc:sldMkLst>
          <pc:docMk/>
          <pc:sldMk cId="2437152744" sldId="259"/>
        </pc:sldMkLst>
      </pc:sldChg>
      <pc:sldChg chg="modNotes">
        <pc:chgData name="Jordan Nicholson" userId="S::jordann_valencelevel.com#ext#@microsoft.onmicrosoft.com::9f663b2e-34c6-4786-86e9-7ef28f3e3963" providerId="AD" clId="Web-{52779FE3-28D1-4067-8BCD-E62DB512F497}" dt="2021-06-23T18:17:29.900" v="18"/>
        <pc:sldMkLst>
          <pc:docMk/>
          <pc:sldMk cId="3733141535" sldId="260"/>
        </pc:sldMkLst>
      </pc:sldChg>
      <pc:sldChg chg="modNotes">
        <pc:chgData name="Jordan Nicholson" userId="S::jordann_valencelevel.com#ext#@microsoft.onmicrosoft.com::9f663b2e-34c6-4786-86e9-7ef28f3e3963" providerId="AD" clId="Web-{52779FE3-28D1-4067-8BCD-E62DB512F497}" dt="2021-06-23T18:08:23.160" v="1"/>
        <pc:sldMkLst>
          <pc:docMk/>
          <pc:sldMk cId="1191690117" sldId="261"/>
        </pc:sldMkLst>
      </pc:sldChg>
    </pc:docChg>
  </pc:docChgLst>
  <pc:docChgLst>
    <pc:chgData name="Sam To (Valence Group Inc.)" userId="f72d4ee8-af24-425d-874b-6ce6c1f232fe" providerId="ADAL" clId="{06C39A58-E97B-9B4D-ADFB-FE16F024164F}"/>
    <pc:docChg chg="undo redo custSel addSld delSld modSld addSection delSection modSection">
      <pc:chgData name="Sam To (Valence Group Inc.)" userId="f72d4ee8-af24-425d-874b-6ce6c1f232fe" providerId="ADAL" clId="{06C39A58-E97B-9B4D-ADFB-FE16F024164F}" dt="2021-06-03T19:49:24.016" v="246" actId="729"/>
      <pc:docMkLst>
        <pc:docMk/>
      </pc:docMkLst>
      <pc:sldChg chg="add del">
        <pc:chgData name="Sam To (Valence Group Inc.)" userId="f72d4ee8-af24-425d-874b-6ce6c1f232fe" providerId="ADAL" clId="{06C39A58-E97B-9B4D-ADFB-FE16F024164F}" dt="2021-06-03T18:17:02.496" v="3" actId="2696"/>
        <pc:sldMkLst>
          <pc:docMk/>
          <pc:sldMk cId="3283109790" sldId="258"/>
        </pc:sldMkLst>
      </pc:sldChg>
      <pc:sldChg chg="addSp delSp modSp mod">
        <pc:chgData name="Sam To (Valence Group Inc.)" userId="f72d4ee8-af24-425d-874b-6ce6c1f232fe" providerId="ADAL" clId="{06C39A58-E97B-9B4D-ADFB-FE16F024164F}" dt="2021-06-03T19:48:18.374" v="243" actId="18131"/>
        <pc:sldMkLst>
          <pc:docMk/>
          <pc:sldMk cId="2437152744" sldId="259"/>
        </pc:sldMkLst>
        <pc:spChg chg="mod">
          <ac:chgData name="Sam To (Valence Group Inc.)" userId="f72d4ee8-af24-425d-874b-6ce6c1f232fe" providerId="ADAL" clId="{06C39A58-E97B-9B4D-ADFB-FE16F024164F}" dt="2021-06-03T18:17:50.021" v="11" actId="14100"/>
          <ac:spMkLst>
            <pc:docMk/>
            <pc:sldMk cId="2437152744" sldId="259"/>
            <ac:spMk id="6" creationId="{831DDEC5-D3A7-1A48-993E-FF50F6EA0E56}"/>
          </ac:spMkLst>
        </pc:spChg>
        <pc:picChg chg="add del mod">
          <ac:chgData name="Sam To (Valence Group Inc.)" userId="f72d4ee8-af24-425d-874b-6ce6c1f232fe" providerId="ADAL" clId="{06C39A58-E97B-9B4D-ADFB-FE16F024164F}" dt="2021-06-03T19:46:50.160" v="233" actId="478"/>
          <ac:picMkLst>
            <pc:docMk/>
            <pc:sldMk cId="2437152744" sldId="259"/>
            <ac:picMk id="3" creationId="{883E5CD4-799A-3149-A0A9-DB1D8F0586AF}"/>
          </ac:picMkLst>
        </pc:picChg>
        <pc:picChg chg="add mod modCrop">
          <ac:chgData name="Sam To (Valence Group Inc.)" userId="f72d4ee8-af24-425d-874b-6ce6c1f232fe" providerId="ADAL" clId="{06C39A58-E97B-9B4D-ADFB-FE16F024164F}" dt="2021-06-03T19:48:18.374" v="243" actId="18131"/>
          <ac:picMkLst>
            <pc:docMk/>
            <pc:sldMk cId="2437152744" sldId="259"/>
            <ac:picMk id="7" creationId="{7F4C54ED-1908-2446-A224-96127C7CFB50}"/>
          </ac:picMkLst>
        </pc:picChg>
      </pc:sldChg>
      <pc:sldChg chg="modSp mod">
        <pc:chgData name="Sam To (Valence Group Inc.)" userId="f72d4ee8-af24-425d-874b-6ce6c1f232fe" providerId="ADAL" clId="{06C39A58-E97B-9B4D-ADFB-FE16F024164F}" dt="2021-06-03T18:27:03.874" v="84" actId="1076"/>
        <pc:sldMkLst>
          <pc:docMk/>
          <pc:sldMk cId="3733141535" sldId="260"/>
        </pc:sldMkLst>
        <pc:picChg chg="mod">
          <ac:chgData name="Sam To (Valence Group Inc.)" userId="f72d4ee8-af24-425d-874b-6ce6c1f232fe" providerId="ADAL" clId="{06C39A58-E97B-9B4D-ADFB-FE16F024164F}" dt="2021-06-03T18:27:03.874" v="84" actId="1076"/>
          <ac:picMkLst>
            <pc:docMk/>
            <pc:sldMk cId="3733141535" sldId="260"/>
            <ac:picMk id="2" creationId="{41C10FA2-4630-47B9-A89A-C984FFA365FE}"/>
          </ac:picMkLst>
        </pc:picChg>
      </pc:sldChg>
      <pc:sldChg chg="addSp delSp modSp mod">
        <pc:chgData name="Sam To (Valence Group Inc.)" userId="f72d4ee8-af24-425d-874b-6ce6c1f232fe" providerId="ADAL" clId="{06C39A58-E97B-9B4D-ADFB-FE16F024164F}" dt="2021-06-03T19:39:01.850" v="231" actId="27614"/>
        <pc:sldMkLst>
          <pc:docMk/>
          <pc:sldMk cId="1191690117" sldId="261"/>
        </pc:sldMkLst>
        <pc:spChg chg="mod">
          <ac:chgData name="Sam To (Valence Group Inc.)" userId="f72d4ee8-af24-425d-874b-6ce6c1f232fe" providerId="ADAL" clId="{06C39A58-E97B-9B4D-ADFB-FE16F024164F}" dt="2021-06-03T18:58:08.917" v="197" actId="1076"/>
          <ac:spMkLst>
            <pc:docMk/>
            <pc:sldMk cId="1191690117" sldId="261"/>
            <ac:spMk id="11" creationId="{0DF1EA4B-C8D7-F34B-954C-9ADBD4844B2B}"/>
          </ac:spMkLst>
        </pc:spChg>
        <pc:spChg chg="add del">
          <ac:chgData name="Sam To (Valence Group Inc.)" userId="f72d4ee8-af24-425d-874b-6ce6c1f232fe" providerId="ADAL" clId="{06C39A58-E97B-9B4D-ADFB-FE16F024164F}" dt="2021-06-03T19:38:59.741" v="230"/>
          <ac:spMkLst>
            <pc:docMk/>
            <pc:sldMk cId="1191690117" sldId="261"/>
            <ac:spMk id="12" creationId="{D08E98F1-3182-AD40-8133-0C1A39B268E1}"/>
          </ac:spMkLst>
        </pc:spChg>
        <pc:spChg chg="mod">
          <ac:chgData name="Sam To (Valence Group Inc.)" userId="f72d4ee8-af24-425d-874b-6ce6c1f232fe" providerId="ADAL" clId="{06C39A58-E97B-9B4D-ADFB-FE16F024164F}" dt="2021-06-03T18:17:10.764" v="4" actId="20577"/>
          <ac:spMkLst>
            <pc:docMk/>
            <pc:sldMk cId="1191690117" sldId="261"/>
            <ac:spMk id="13" creationId="{D8F76857-639B-A84E-8A04-B50501672DF1}"/>
          </ac:spMkLst>
        </pc:spChg>
        <pc:picChg chg="add del mod">
          <ac:chgData name="Sam To (Valence Group Inc.)" userId="f72d4ee8-af24-425d-874b-6ce6c1f232fe" providerId="ADAL" clId="{06C39A58-E97B-9B4D-ADFB-FE16F024164F}" dt="2021-06-03T18:52:08.682" v="190"/>
          <ac:picMkLst>
            <pc:docMk/>
            <pc:sldMk cId="1191690117" sldId="261"/>
            <ac:picMk id="3" creationId="{F19DF030-E241-644F-BDBE-6904EC8D651C}"/>
          </ac:picMkLst>
        </pc:picChg>
        <pc:picChg chg="add del mod">
          <ac:chgData name="Sam To (Valence Group Inc.)" userId="f72d4ee8-af24-425d-874b-6ce6c1f232fe" providerId="ADAL" clId="{06C39A58-E97B-9B4D-ADFB-FE16F024164F}" dt="2021-06-03T18:52:07.585" v="188"/>
          <ac:picMkLst>
            <pc:docMk/>
            <pc:sldMk cId="1191690117" sldId="261"/>
            <ac:picMk id="5" creationId="{60A3607E-BFA7-B442-B0BB-381C243B180F}"/>
          </ac:picMkLst>
        </pc:picChg>
        <pc:picChg chg="add del mod">
          <ac:chgData name="Sam To (Valence Group Inc.)" userId="f72d4ee8-af24-425d-874b-6ce6c1f232fe" providerId="ADAL" clId="{06C39A58-E97B-9B4D-ADFB-FE16F024164F}" dt="2021-06-03T18:59:00.424" v="199"/>
          <ac:picMkLst>
            <pc:docMk/>
            <pc:sldMk cId="1191690117" sldId="261"/>
            <ac:picMk id="7" creationId="{586209D7-2B49-9A41-9B38-4D7CD2549F85}"/>
          </ac:picMkLst>
        </pc:picChg>
        <pc:picChg chg="add del mod">
          <ac:chgData name="Sam To (Valence Group Inc.)" userId="f72d4ee8-af24-425d-874b-6ce6c1f232fe" providerId="ADAL" clId="{06C39A58-E97B-9B4D-ADFB-FE16F024164F}" dt="2021-06-03T18:59:09.377" v="204"/>
          <ac:picMkLst>
            <pc:docMk/>
            <pc:sldMk cId="1191690117" sldId="261"/>
            <ac:picMk id="9" creationId="{5FE1C6C9-5C98-DD45-8A7B-2539D6B877C1}"/>
          </ac:picMkLst>
        </pc:picChg>
        <pc:picChg chg="add del mod">
          <ac:chgData name="Sam To (Valence Group Inc.)" userId="f72d4ee8-af24-425d-874b-6ce6c1f232fe" providerId="ADAL" clId="{06C39A58-E97B-9B4D-ADFB-FE16F024164F}" dt="2021-06-03T18:59:17.275" v="209"/>
          <ac:picMkLst>
            <pc:docMk/>
            <pc:sldMk cId="1191690117" sldId="261"/>
            <ac:picMk id="14" creationId="{FB7B370D-6B78-5040-9A00-4212091C0383}"/>
          </ac:picMkLst>
        </pc:picChg>
        <pc:picChg chg="add del mod">
          <ac:chgData name="Sam To (Valence Group Inc.)" userId="f72d4ee8-af24-425d-874b-6ce6c1f232fe" providerId="ADAL" clId="{06C39A58-E97B-9B4D-ADFB-FE16F024164F}" dt="2021-06-03T19:38:55.843" v="229"/>
          <ac:picMkLst>
            <pc:docMk/>
            <pc:sldMk cId="1191690117" sldId="261"/>
            <ac:picMk id="16" creationId="{ADDBB4E1-04C7-F945-9C64-18DA2C3179BF}"/>
          </ac:picMkLst>
        </pc:picChg>
        <pc:picChg chg="add del mod">
          <ac:chgData name="Sam To (Valence Group Inc.)" userId="f72d4ee8-af24-425d-874b-6ce6c1f232fe" providerId="ADAL" clId="{06C39A58-E97B-9B4D-ADFB-FE16F024164F}" dt="2021-06-03T19:38:53.043" v="226"/>
          <ac:picMkLst>
            <pc:docMk/>
            <pc:sldMk cId="1191690117" sldId="261"/>
            <ac:picMk id="18" creationId="{F7151D36-3A65-DE43-BFC4-393D19B5B0B1}"/>
          </ac:picMkLst>
        </pc:picChg>
        <pc:picChg chg="add mod">
          <ac:chgData name="Sam To (Valence Group Inc.)" userId="f72d4ee8-af24-425d-874b-6ce6c1f232fe" providerId="ADAL" clId="{06C39A58-E97B-9B4D-ADFB-FE16F024164F}" dt="2021-06-03T19:39:01.850" v="231" actId="27614"/>
          <ac:picMkLst>
            <pc:docMk/>
            <pc:sldMk cId="1191690117" sldId="261"/>
            <ac:picMk id="20" creationId="{81FBE57E-90E3-7346-83CF-4815650F3D9C}"/>
          </ac:picMkLst>
        </pc:picChg>
      </pc:sldChg>
      <pc:sldChg chg="addSp delSp modSp mod">
        <pc:chgData name="Sam To (Valence Group Inc.)" userId="f72d4ee8-af24-425d-874b-6ce6c1f232fe" providerId="ADAL" clId="{06C39A58-E97B-9B4D-ADFB-FE16F024164F}" dt="2021-06-03T19:49:10.624" v="245" actId="1076"/>
        <pc:sldMkLst>
          <pc:docMk/>
          <pc:sldMk cId="4153297329" sldId="262"/>
        </pc:sldMkLst>
        <pc:spChg chg="add del">
          <ac:chgData name="Sam To (Valence Group Inc.)" userId="f72d4ee8-af24-425d-874b-6ce6c1f232fe" providerId="ADAL" clId="{06C39A58-E97B-9B4D-ADFB-FE16F024164F}" dt="2021-06-03T18:33:24.808" v="126" actId="478"/>
          <ac:spMkLst>
            <pc:docMk/>
            <pc:sldMk cId="4153297329" sldId="262"/>
            <ac:spMk id="2" creationId="{F542A4D6-F6BA-4459-B29D-69FB4E0D35CD}"/>
          </ac:spMkLst>
        </pc:spChg>
        <pc:spChg chg="add mod">
          <ac:chgData name="Sam To (Valence Group Inc.)" userId="f72d4ee8-af24-425d-874b-6ce6c1f232fe" providerId="ADAL" clId="{06C39A58-E97B-9B4D-ADFB-FE16F024164F}" dt="2021-06-03T18:35:25.183" v="151" actId="1076"/>
          <ac:spMkLst>
            <pc:docMk/>
            <pc:sldMk cId="4153297329" sldId="262"/>
            <ac:spMk id="3" creationId="{0A79561F-841A-0B40-A4A6-E160C98104B9}"/>
          </ac:spMkLst>
        </pc:spChg>
        <pc:spChg chg="mod">
          <ac:chgData name="Sam To (Valence Group Inc.)" userId="f72d4ee8-af24-425d-874b-6ce6c1f232fe" providerId="ADAL" clId="{06C39A58-E97B-9B4D-ADFB-FE16F024164F}" dt="2021-06-03T19:49:10.624" v="245" actId="1076"/>
          <ac:spMkLst>
            <pc:docMk/>
            <pc:sldMk cId="4153297329" sldId="262"/>
            <ac:spMk id="4" creationId="{C0294FDF-3910-424A-97FF-63A5E40896F4}"/>
          </ac:spMkLst>
        </pc:spChg>
        <pc:spChg chg="mod">
          <ac:chgData name="Sam To (Valence Group Inc.)" userId="f72d4ee8-af24-425d-874b-6ce6c1f232fe" providerId="ADAL" clId="{06C39A58-E97B-9B4D-ADFB-FE16F024164F}" dt="2021-06-03T18:34:10.064" v="136" actId="465"/>
          <ac:spMkLst>
            <pc:docMk/>
            <pc:sldMk cId="4153297329" sldId="262"/>
            <ac:spMk id="9" creationId="{F12605AC-4D8A-4114-B541-7F5F595787DA}"/>
          </ac:spMkLst>
        </pc:spChg>
        <pc:spChg chg="mod">
          <ac:chgData name="Sam To (Valence Group Inc.)" userId="f72d4ee8-af24-425d-874b-6ce6c1f232fe" providerId="ADAL" clId="{06C39A58-E97B-9B4D-ADFB-FE16F024164F}" dt="2021-06-03T18:34:47.361" v="142" actId="465"/>
          <ac:spMkLst>
            <pc:docMk/>
            <pc:sldMk cId="4153297329" sldId="262"/>
            <ac:spMk id="23" creationId="{54A155E4-5AE4-F743-9A38-BA1129669A19}"/>
          </ac:spMkLst>
        </pc:spChg>
        <pc:spChg chg="mod">
          <ac:chgData name="Sam To (Valence Group Inc.)" userId="f72d4ee8-af24-425d-874b-6ce6c1f232fe" providerId="ADAL" clId="{06C39A58-E97B-9B4D-ADFB-FE16F024164F}" dt="2021-06-03T18:34:47.361" v="142" actId="465"/>
          <ac:spMkLst>
            <pc:docMk/>
            <pc:sldMk cId="4153297329" sldId="262"/>
            <ac:spMk id="26" creationId="{E6F2D914-477A-4C42-868C-C50F232E75C8}"/>
          </ac:spMkLst>
        </pc:spChg>
        <pc:spChg chg="mod">
          <ac:chgData name="Sam To (Valence Group Inc.)" userId="f72d4ee8-af24-425d-874b-6ce6c1f232fe" providerId="ADAL" clId="{06C39A58-E97B-9B4D-ADFB-FE16F024164F}" dt="2021-06-03T18:34:47.361" v="142" actId="465"/>
          <ac:spMkLst>
            <pc:docMk/>
            <pc:sldMk cId="4153297329" sldId="262"/>
            <ac:spMk id="29" creationId="{A3AAF050-A6AC-814A-87B3-C94299A07AFF}"/>
          </ac:spMkLst>
        </pc:spChg>
        <pc:spChg chg="mod">
          <ac:chgData name="Sam To (Valence Group Inc.)" userId="f72d4ee8-af24-425d-874b-6ce6c1f232fe" providerId="ADAL" clId="{06C39A58-E97B-9B4D-ADFB-FE16F024164F}" dt="2021-06-03T18:28:54.223" v="98"/>
          <ac:spMkLst>
            <pc:docMk/>
            <pc:sldMk cId="4153297329" sldId="262"/>
            <ac:spMk id="32" creationId="{4090A2AD-1AFF-CA49-9FF2-BA45D3A9D35E}"/>
          </ac:spMkLst>
        </pc:spChg>
        <pc:spChg chg="mod">
          <ac:chgData name="Sam To (Valence Group Inc.)" userId="f72d4ee8-af24-425d-874b-6ce6c1f232fe" providerId="ADAL" clId="{06C39A58-E97B-9B4D-ADFB-FE16F024164F}" dt="2021-06-03T18:34:47.361" v="142" actId="465"/>
          <ac:spMkLst>
            <pc:docMk/>
            <pc:sldMk cId="4153297329" sldId="262"/>
            <ac:spMk id="36" creationId="{DFAA6444-FB31-D941-8926-DE11096C7655}"/>
          </ac:spMkLst>
        </pc:spChg>
        <pc:spChg chg="mod">
          <ac:chgData name="Sam To (Valence Group Inc.)" userId="f72d4ee8-af24-425d-874b-6ce6c1f232fe" providerId="ADAL" clId="{06C39A58-E97B-9B4D-ADFB-FE16F024164F}" dt="2021-06-03T18:33:01.967" v="123"/>
          <ac:spMkLst>
            <pc:docMk/>
            <pc:sldMk cId="4153297329" sldId="262"/>
            <ac:spMk id="38" creationId="{78CCE1C7-0E90-0C42-8BC5-2F4DF6FF431C}"/>
          </ac:spMkLst>
        </pc:spChg>
        <pc:spChg chg="mod">
          <ac:chgData name="Sam To (Valence Group Inc.)" userId="f72d4ee8-af24-425d-874b-6ce6c1f232fe" providerId="ADAL" clId="{06C39A58-E97B-9B4D-ADFB-FE16F024164F}" dt="2021-06-03T18:34:47.361" v="142" actId="465"/>
          <ac:spMkLst>
            <pc:docMk/>
            <pc:sldMk cId="4153297329" sldId="262"/>
            <ac:spMk id="41" creationId="{321D499C-A949-0B44-8874-3C4A52EDB4BF}"/>
          </ac:spMkLst>
        </pc:spChg>
        <pc:spChg chg="mod">
          <ac:chgData name="Sam To (Valence Group Inc.)" userId="f72d4ee8-af24-425d-874b-6ce6c1f232fe" providerId="ADAL" clId="{06C39A58-E97B-9B4D-ADFB-FE16F024164F}" dt="2021-06-03T18:34:47.361" v="142" actId="465"/>
          <ac:spMkLst>
            <pc:docMk/>
            <pc:sldMk cId="4153297329" sldId="262"/>
            <ac:spMk id="44" creationId="{BA504BC5-B199-3B47-B61E-636D157DE829}"/>
          </ac:spMkLst>
        </pc:spChg>
        <pc:grpChg chg="del">
          <ac:chgData name="Sam To (Valence Group Inc.)" userId="f72d4ee8-af24-425d-874b-6ce6c1f232fe" providerId="ADAL" clId="{06C39A58-E97B-9B4D-ADFB-FE16F024164F}" dt="2021-06-03T18:32:46.668" v="121" actId="478"/>
          <ac:grpSpMkLst>
            <pc:docMk/>
            <pc:sldMk cId="4153297329" sldId="262"/>
            <ac:grpSpMk id="5" creationId="{DBC1428D-486A-4D9F-8B5D-9F6FA257ACA3}"/>
          </ac:grpSpMkLst>
        </pc:grpChg>
        <pc:grpChg chg="del mod">
          <ac:chgData name="Sam To (Valence Group Inc.)" userId="f72d4ee8-af24-425d-874b-6ce6c1f232fe" providerId="ADAL" clId="{06C39A58-E97B-9B4D-ADFB-FE16F024164F}" dt="2021-06-03T18:34:40.184" v="140" actId="478"/>
          <ac:grpSpMkLst>
            <pc:docMk/>
            <pc:sldMk cId="4153297329" sldId="262"/>
            <ac:grpSpMk id="8" creationId="{24C57DB9-F659-4FE2-83A2-1E5C468F46EF}"/>
          </ac:grpSpMkLst>
        </pc:grpChg>
        <pc:grpChg chg="del">
          <ac:chgData name="Sam To (Valence Group Inc.)" userId="f72d4ee8-af24-425d-874b-6ce6c1f232fe" providerId="ADAL" clId="{06C39A58-E97B-9B4D-ADFB-FE16F024164F}" dt="2021-06-03T18:29:03.041" v="101" actId="478"/>
          <ac:grpSpMkLst>
            <pc:docMk/>
            <pc:sldMk cId="4153297329" sldId="262"/>
            <ac:grpSpMk id="11" creationId="{337B2FC7-104C-4F2D-B917-19B3CD7FBC6C}"/>
          </ac:grpSpMkLst>
        </pc:grpChg>
        <pc:grpChg chg="del">
          <ac:chgData name="Sam To (Valence Group Inc.)" userId="f72d4ee8-af24-425d-874b-6ce6c1f232fe" providerId="ADAL" clId="{06C39A58-E97B-9B4D-ADFB-FE16F024164F}" dt="2021-06-03T18:28:53.056" v="97" actId="478"/>
          <ac:grpSpMkLst>
            <pc:docMk/>
            <pc:sldMk cId="4153297329" sldId="262"/>
            <ac:grpSpMk id="14" creationId="{2041B38D-1D31-4DAA-A02A-7080E03CC7B6}"/>
          </ac:grpSpMkLst>
        </pc:grpChg>
        <pc:grpChg chg="add mod">
          <ac:chgData name="Sam To (Valence Group Inc.)" userId="f72d4ee8-af24-425d-874b-6ce6c1f232fe" providerId="ADAL" clId="{06C39A58-E97B-9B4D-ADFB-FE16F024164F}" dt="2021-06-03T18:35:25.183" v="151" actId="1076"/>
          <ac:grpSpMkLst>
            <pc:docMk/>
            <pc:sldMk cId="4153297329" sldId="262"/>
            <ac:grpSpMk id="22" creationId="{5F7F7B86-0C18-8F41-AB48-A2BF77C2C859}"/>
          </ac:grpSpMkLst>
        </pc:grpChg>
        <pc:grpChg chg="add mod">
          <ac:chgData name="Sam To (Valence Group Inc.)" userId="f72d4ee8-af24-425d-874b-6ce6c1f232fe" providerId="ADAL" clId="{06C39A58-E97B-9B4D-ADFB-FE16F024164F}" dt="2021-06-03T18:35:25.183" v="151" actId="1076"/>
          <ac:grpSpMkLst>
            <pc:docMk/>
            <pc:sldMk cId="4153297329" sldId="262"/>
            <ac:grpSpMk id="25" creationId="{A660F34A-9032-8A44-8A37-DCB611FB55C8}"/>
          </ac:grpSpMkLst>
        </pc:grpChg>
        <pc:grpChg chg="add mod">
          <ac:chgData name="Sam To (Valence Group Inc.)" userId="f72d4ee8-af24-425d-874b-6ce6c1f232fe" providerId="ADAL" clId="{06C39A58-E97B-9B4D-ADFB-FE16F024164F}" dt="2021-06-03T18:35:25.183" v="151" actId="1076"/>
          <ac:grpSpMkLst>
            <pc:docMk/>
            <pc:sldMk cId="4153297329" sldId="262"/>
            <ac:grpSpMk id="28" creationId="{6323E978-C21B-F24F-BEE7-A7B92D2C72F0}"/>
          </ac:grpSpMkLst>
        </pc:grpChg>
        <pc:grpChg chg="add mod">
          <ac:chgData name="Sam To (Valence Group Inc.)" userId="f72d4ee8-af24-425d-874b-6ce6c1f232fe" providerId="ADAL" clId="{06C39A58-E97B-9B4D-ADFB-FE16F024164F}" dt="2021-06-03T18:35:25.183" v="151" actId="1076"/>
          <ac:grpSpMkLst>
            <pc:docMk/>
            <pc:sldMk cId="4153297329" sldId="262"/>
            <ac:grpSpMk id="31" creationId="{5974569B-6918-2D44-BD0C-8BF57E48CB8D}"/>
          </ac:grpSpMkLst>
        </pc:grpChg>
        <pc:grpChg chg="add mod">
          <ac:chgData name="Sam To (Valence Group Inc.)" userId="f72d4ee8-af24-425d-874b-6ce6c1f232fe" providerId="ADAL" clId="{06C39A58-E97B-9B4D-ADFB-FE16F024164F}" dt="2021-06-03T18:35:25.183" v="151" actId="1076"/>
          <ac:grpSpMkLst>
            <pc:docMk/>
            <pc:sldMk cId="4153297329" sldId="262"/>
            <ac:grpSpMk id="34" creationId="{748B3FC5-2F6A-6147-A966-BC24D83F443D}"/>
          </ac:grpSpMkLst>
        </pc:grpChg>
        <pc:grpChg chg="add mod">
          <ac:chgData name="Sam To (Valence Group Inc.)" userId="f72d4ee8-af24-425d-874b-6ce6c1f232fe" providerId="ADAL" clId="{06C39A58-E97B-9B4D-ADFB-FE16F024164F}" dt="2021-06-03T18:35:25.183" v="151" actId="1076"/>
          <ac:grpSpMkLst>
            <pc:docMk/>
            <pc:sldMk cId="4153297329" sldId="262"/>
            <ac:grpSpMk id="37" creationId="{6D815DE2-49EE-C144-B66E-A7B30440E8F7}"/>
          </ac:grpSpMkLst>
        </pc:grpChg>
        <pc:grpChg chg="add mod">
          <ac:chgData name="Sam To (Valence Group Inc.)" userId="f72d4ee8-af24-425d-874b-6ce6c1f232fe" providerId="ADAL" clId="{06C39A58-E97B-9B4D-ADFB-FE16F024164F}" dt="2021-06-03T18:35:25.183" v="151" actId="1076"/>
          <ac:grpSpMkLst>
            <pc:docMk/>
            <pc:sldMk cId="4153297329" sldId="262"/>
            <ac:grpSpMk id="40" creationId="{C9A2F366-6319-1540-B63D-1333C4536B87}"/>
          </ac:grpSpMkLst>
        </pc:grpChg>
        <pc:grpChg chg="add mod">
          <ac:chgData name="Sam To (Valence Group Inc.)" userId="f72d4ee8-af24-425d-874b-6ce6c1f232fe" providerId="ADAL" clId="{06C39A58-E97B-9B4D-ADFB-FE16F024164F}" dt="2021-06-03T18:35:25.183" v="151" actId="1076"/>
          <ac:grpSpMkLst>
            <pc:docMk/>
            <pc:sldMk cId="4153297329" sldId="262"/>
            <ac:grpSpMk id="43" creationId="{7513D6BD-0B80-1742-92F7-1B10A78488DD}"/>
          </ac:grpSpMkLst>
        </pc:grpChg>
        <pc:picChg chg="mod">
          <ac:chgData name="Sam To (Valence Group Inc.)" userId="f72d4ee8-af24-425d-874b-6ce6c1f232fe" providerId="ADAL" clId="{06C39A58-E97B-9B4D-ADFB-FE16F024164F}" dt="2021-06-03T18:34:10.064" v="136" actId="465"/>
          <ac:picMkLst>
            <pc:docMk/>
            <pc:sldMk cId="4153297329" sldId="262"/>
            <ac:picMk id="10" creationId="{D6652C7A-549B-4956-B43B-439C5102C24C}"/>
          </ac:picMkLst>
        </pc:picChg>
        <pc:picChg chg="add del">
          <ac:chgData name="Sam To (Valence Group Inc.)" userId="f72d4ee8-af24-425d-874b-6ce6c1f232fe" providerId="ADAL" clId="{06C39A58-E97B-9B4D-ADFB-FE16F024164F}" dt="2021-06-03T18:33:24.808" v="126" actId="478"/>
          <ac:picMkLst>
            <pc:docMk/>
            <pc:sldMk cId="4153297329" sldId="262"/>
            <ac:picMk id="20" creationId="{DB232148-7EC5-4D97-AD0D-B443E26B4F66}"/>
          </ac:picMkLst>
        </pc:picChg>
        <pc:picChg chg="del">
          <ac:chgData name="Sam To (Valence Group Inc.)" userId="f72d4ee8-af24-425d-874b-6ce6c1f232fe" providerId="ADAL" clId="{06C39A58-E97B-9B4D-ADFB-FE16F024164F}" dt="2021-06-03T18:33:24.808" v="126" actId="478"/>
          <ac:picMkLst>
            <pc:docMk/>
            <pc:sldMk cId="4153297329" sldId="262"/>
            <ac:picMk id="21" creationId="{E3851CA8-BA6E-4BD5-B82A-8E8623EBF7C1}"/>
          </ac:picMkLst>
        </pc:picChg>
        <pc:picChg chg="mod">
          <ac:chgData name="Sam To (Valence Group Inc.)" userId="f72d4ee8-af24-425d-874b-6ce6c1f232fe" providerId="ADAL" clId="{06C39A58-E97B-9B4D-ADFB-FE16F024164F}" dt="2021-06-03T18:34:47.361" v="142" actId="465"/>
          <ac:picMkLst>
            <pc:docMk/>
            <pc:sldMk cId="4153297329" sldId="262"/>
            <ac:picMk id="24" creationId="{636AD65C-80EB-E241-BE84-2E12BADCB501}"/>
          </ac:picMkLst>
        </pc:picChg>
        <pc:picChg chg="mod">
          <ac:chgData name="Sam To (Valence Group Inc.)" userId="f72d4ee8-af24-425d-874b-6ce6c1f232fe" providerId="ADAL" clId="{06C39A58-E97B-9B4D-ADFB-FE16F024164F}" dt="2021-06-03T18:34:47.361" v="142" actId="465"/>
          <ac:picMkLst>
            <pc:docMk/>
            <pc:sldMk cId="4153297329" sldId="262"/>
            <ac:picMk id="27" creationId="{8E3A4B4A-E930-7A4C-AAB5-0EA10DF65C59}"/>
          </ac:picMkLst>
        </pc:picChg>
        <pc:picChg chg="mod">
          <ac:chgData name="Sam To (Valence Group Inc.)" userId="f72d4ee8-af24-425d-874b-6ce6c1f232fe" providerId="ADAL" clId="{06C39A58-E97B-9B4D-ADFB-FE16F024164F}" dt="2021-06-03T18:34:47.361" v="142" actId="465"/>
          <ac:picMkLst>
            <pc:docMk/>
            <pc:sldMk cId="4153297329" sldId="262"/>
            <ac:picMk id="30" creationId="{E25AF188-3F99-524B-B814-D629DE5AB568}"/>
          </ac:picMkLst>
        </pc:picChg>
        <pc:picChg chg="mod">
          <ac:chgData name="Sam To (Valence Group Inc.)" userId="f72d4ee8-af24-425d-874b-6ce6c1f232fe" providerId="ADAL" clId="{06C39A58-E97B-9B4D-ADFB-FE16F024164F}" dt="2021-06-03T18:28:54.223" v="98"/>
          <ac:picMkLst>
            <pc:docMk/>
            <pc:sldMk cId="4153297329" sldId="262"/>
            <ac:picMk id="33" creationId="{EBC3DB67-B5B4-0F47-A06C-128DA1A00615}"/>
          </ac:picMkLst>
        </pc:picChg>
        <pc:picChg chg="mod">
          <ac:chgData name="Sam To (Valence Group Inc.)" userId="f72d4ee8-af24-425d-874b-6ce6c1f232fe" providerId="ADAL" clId="{06C39A58-E97B-9B4D-ADFB-FE16F024164F}" dt="2021-06-03T18:34:47.361" v="142" actId="465"/>
          <ac:picMkLst>
            <pc:docMk/>
            <pc:sldMk cId="4153297329" sldId="262"/>
            <ac:picMk id="35" creationId="{BD71F776-B824-354F-95E6-B4D9C406639F}"/>
          </ac:picMkLst>
        </pc:picChg>
        <pc:picChg chg="mod">
          <ac:chgData name="Sam To (Valence Group Inc.)" userId="f72d4ee8-af24-425d-874b-6ce6c1f232fe" providerId="ADAL" clId="{06C39A58-E97B-9B4D-ADFB-FE16F024164F}" dt="2021-06-03T18:33:01.967" v="123"/>
          <ac:picMkLst>
            <pc:docMk/>
            <pc:sldMk cId="4153297329" sldId="262"/>
            <ac:picMk id="39" creationId="{04C159B2-85E0-7E47-9515-1A557846D7C9}"/>
          </ac:picMkLst>
        </pc:picChg>
        <pc:picChg chg="mod">
          <ac:chgData name="Sam To (Valence Group Inc.)" userId="f72d4ee8-af24-425d-874b-6ce6c1f232fe" providerId="ADAL" clId="{06C39A58-E97B-9B4D-ADFB-FE16F024164F}" dt="2021-06-03T18:34:47.361" v="142" actId="465"/>
          <ac:picMkLst>
            <pc:docMk/>
            <pc:sldMk cId="4153297329" sldId="262"/>
            <ac:picMk id="42" creationId="{D03132B6-D521-A947-8825-D2785747905F}"/>
          </ac:picMkLst>
        </pc:picChg>
        <pc:picChg chg="mod">
          <ac:chgData name="Sam To (Valence Group Inc.)" userId="f72d4ee8-af24-425d-874b-6ce6c1f232fe" providerId="ADAL" clId="{06C39A58-E97B-9B4D-ADFB-FE16F024164F}" dt="2021-06-03T18:34:47.361" v="142" actId="465"/>
          <ac:picMkLst>
            <pc:docMk/>
            <pc:sldMk cId="4153297329" sldId="262"/>
            <ac:picMk id="45" creationId="{805DDC21-96F7-B94C-A551-C3F95012A911}"/>
          </ac:picMkLst>
        </pc:picChg>
      </pc:sldChg>
      <pc:sldChg chg="add del">
        <pc:chgData name="Sam To (Valence Group Inc.)" userId="f72d4ee8-af24-425d-874b-6ce6c1f232fe" providerId="ADAL" clId="{06C39A58-E97B-9B4D-ADFB-FE16F024164F}" dt="2021-06-03T18:17:02.496" v="3" actId="2696"/>
        <pc:sldMkLst>
          <pc:docMk/>
          <pc:sldMk cId="2353544625" sldId="263"/>
        </pc:sldMkLst>
      </pc:sldChg>
      <pc:sldChg chg="addSp delSp modSp mod modClrScheme chgLayout">
        <pc:chgData name="Sam To (Valence Group Inc.)" userId="f72d4ee8-af24-425d-874b-6ce6c1f232fe" providerId="ADAL" clId="{06C39A58-E97B-9B4D-ADFB-FE16F024164F}" dt="2021-06-03T18:38:45.561" v="180" actId="1076"/>
        <pc:sldMkLst>
          <pc:docMk/>
          <pc:sldMk cId="2136860852" sldId="2829"/>
        </pc:sldMkLst>
        <pc:spChg chg="add del mod ord">
          <ac:chgData name="Sam To (Valence Group Inc.)" userId="f72d4ee8-af24-425d-874b-6ce6c1f232fe" providerId="ADAL" clId="{06C39A58-E97B-9B4D-ADFB-FE16F024164F}" dt="2021-06-03T18:27:35.208" v="92" actId="478"/>
          <ac:spMkLst>
            <pc:docMk/>
            <pc:sldMk cId="2136860852" sldId="2829"/>
            <ac:spMk id="2" creationId="{7A7EDCD9-B497-1B42-A63A-4020150F4922}"/>
          </ac:spMkLst>
        </pc:spChg>
        <pc:spChg chg="mod ord">
          <ac:chgData name="Sam To (Valence Group Inc.)" userId="f72d4ee8-af24-425d-874b-6ce6c1f232fe" providerId="ADAL" clId="{06C39A58-E97B-9B4D-ADFB-FE16F024164F}" dt="2021-06-03T18:36:43.691" v="163" actId="1076"/>
          <ac:spMkLst>
            <pc:docMk/>
            <pc:sldMk cId="2136860852" sldId="2829"/>
            <ac:spMk id="3" creationId="{33EF4C49-2850-49F5-9341-54461B6DE69A}"/>
          </ac:spMkLst>
        </pc:spChg>
        <pc:spChg chg="add mod">
          <ac:chgData name="Sam To (Valence Group Inc.)" userId="f72d4ee8-af24-425d-874b-6ce6c1f232fe" providerId="ADAL" clId="{06C39A58-E97B-9B4D-ADFB-FE16F024164F}" dt="2021-06-03T18:36:41.223" v="161" actId="767"/>
          <ac:spMkLst>
            <pc:docMk/>
            <pc:sldMk cId="2136860852" sldId="2829"/>
            <ac:spMk id="4" creationId="{9C404B65-F40C-274D-AFB6-76689B684879}"/>
          </ac:spMkLst>
        </pc:spChg>
        <pc:spChg chg="mod topLvl">
          <ac:chgData name="Sam To (Valence Group Inc.)" userId="f72d4ee8-af24-425d-874b-6ce6c1f232fe" providerId="ADAL" clId="{06C39A58-E97B-9B4D-ADFB-FE16F024164F}" dt="2021-06-03T18:38:32.777" v="177" actId="2085"/>
          <ac:spMkLst>
            <pc:docMk/>
            <pc:sldMk cId="2136860852" sldId="2829"/>
            <ac:spMk id="176" creationId="{526EB925-8AE5-E241-B455-0FABA6CBE7A5}"/>
          </ac:spMkLst>
        </pc:spChg>
        <pc:spChg chg="mod topLvl">
          <ac:chgData name="Sam To (Valence Group Inc.)" userId="f72d4ee8-af24-425d-874b-6ce6c1f232fe" providerId="ADAL" clId="{06C39A58-E97B-9B4D-ADFB-FE16F024164F}" dt="2021-06-03T18:38:32.777" v="177" actId="2085"/>
          <ac:spMkLst>
            <pc:docMk/>
            <pc:sldMk cId="2136860852" sldId="2829"/>
            <ac:spMk id="177" creationId="{9D53BF2E-5C3A-3044-9937-946BC185B990}"/>
          </ac:spMkLst>
        </pc:spChg>
        <pc:spChg chg="mod">
          <ac:chgData name="Sam To (Valence Group Inc.)" userId="f72d4ee8-af24-425d-874b-6ce6c1f232fe" providerId="ADAL" clId="{06C39A58-E97B-9B4D-ADFB-FE16F024164F}" dt="2021-06-03T18:36:29.822" v="157" actId="207"/>
          <ac:spMkLst>
            <pc:docMk/>
            <pc:sldMk cId="2136860852" sldId="2829"/>
            <ac:spMk id="179" creationId="{39CDB013-29FB-204B-891C-5561C80AA053}"/>
          </ac:spMkLst>
        </pc:spChg>
        <pc:spChg chg="mod">
          <ac:chgData name="Sam To (Valence Group Inc.)" userId="f72d4ee8-af24-425d-874b-6ce6c1f232fe" providerId="ADAL" clId="{06C39A58-E97B-9B4D-ADFB-FE16F024164F}" dt="2021-06-03T18:36:29.822" v="157" actId="207"/>
          <ac:spMkLst>
            <pc:docMk/>
            <pc:sldMk cId="2136860852" sldId="2829"/>
            <ac:spMk id="180" creationId="{EC8B1B9A-C043-9643-ADEA-397BC1F1E2E4}"/>
          </ac:spMkLst>
        </pc:spChg>
        <pc:spChg chg="mod">
          <ac:chgData name="Sam To (Valence Group Inc.)" userId="f72d4ee8-af24-425d-874b-6ce6c1f232fe" providerId="ADAL" clId="{06C39A58-E97B-9B4D-ADFB-FE16F024164F}" dt="2021-06-03T18:36:29.822" v="157" actId="207"/>
          <ac:spMkLst>
            <pc:docMk/>
            <pc:sldMk cId="2136860852" sldId="2829"/>
            <ac:spMk id="182" creationId="{00B3D070-C309-0B4E-82EC-C12A261D8AE3}"/>
          </ac:spMkLst>
        </pc:spChg>
        <pc:spChg chg="mod">
          <ac:chgData name="Sam To (Valence Group Inc.)" userId="f72d4ee8-af24-425d-874b-6ce6c1f232fe" providerId="ADAL" clId="{06C39A58-E97B-9B4D-ADFB-FE16F024164F}" dt="2021-06-03T18:36:29.822" v="157" actId="207"/>
          <ac:spMkLst>
            <pc:docMk/>
            <pc:sldMk cId="2136860852" sldId="2829"/>
            <ac:spMk id="183" creationId="{2A1F878F-C62A-274B-95FF-F627D07BC8DA}"/>
          </ac:spMkLst>
        </pc:spChg>
        <pc:spChg chg="mod">
          <ac:chgData name="Sam To (Valence Group Inc.)" userId="f72d4ee8-af24-425d-874b-6ce6c1f232fe" providerId="ADAL" clId="{06C39A58-E97B-9B4D-ADFB-FE16F024164F}" dt="2021-06-03T18:36:29.822" v="157" actId="207"/>
          <ac:spMkLst>
            <pc:docMk/>
            <pc:sldMk cId="2136860852" sldId="2829"/>
            <ac:spMk id="185" creationId="{90204FC8-5EBA-A745-82DD-663343538BAB}"/>
          </ac:spMkLst>
        </pc:spChg>
        <pc:spChg chg="mod">
          <ac:chgData name="Sam To (Valence Group Inc.)" userId="f72d4ee8-af24-425d-874b-6ce6c1f232fe" providerId="ADAL" clId="{06C39A58-E97B-9B4D-ADFB-FE16F024164F}" dt="2021-06-03T18:36:29.822" v="157" actId="207"/>
          <ac:spMkLst>
            <pc:docMk/>
            <pc:sldMk cId="2136860852" sldId="2829"/>
            <ac:spMk id="186" creationId="{AE18331C-097E-904A-B080-A7232F92857E}"/>
          </ac:spMkLst>
        </pc:spChg>
        <pc:spChg chg="mod">
          <ac:chgData name="Sam To (Valence Group Inc.)" userId="f72d4ee8-af24-425d-874b-6ce6c1f232fe" providerId="ADAL" clId="{06C39A58-E97B-9B4D-ADFB-FE16F024164F}" dt="2021-06-03T18:36:29.822" v="157" actId="207"/>
          <ac:spMkLst>
            <pc:docMk/>
            <pc:sldMk cId="2136860852" sldId="2829"/>
            <ac:spMk id="188" creationId="{B191BCA7-9697-A840-882A-96698D65E636}"/>
          </ac:spMkLst>
        </pc:spChg>
        <pc:spChg chg="mod">
          <ac:chgData name="Sam To (Valence Group Inc.)" userId="f72d4ee8-af24-425d-874b-6ce6c1f232fe" providerId="ADAL" clId="{06C39A58-E97B-9B4D-ADFB-FE16F024164F}" dt="2021-06-03T18:36:29.822" v="157" actId="207"/>
          <ac:spMkLst>
            <pc:docMk/>
            <pc:sldMk cId="2136860852" sldId="2829"/>
            <ac:spMk id="189" creationId="{0AC98EDE-78D1-0849-9722-8279FF2D2A3F}"/>
          </ac:spMkLst>
        </pc:spChg>
        <pc:spChg chg="mod">
          <ac:chgData name="Sam To (Valence Group Inc.)" userId="f72d4ee8-af24-425d-874b-6ce6c1f232fe" providerId="ADAL" clId="{06C39A58-E97B-9B4D-ADFB-FE16F024164F}" dt="2021-06-03T18:36:29.822" v="157" actId="207"/>
          <ac:spMkLst>
            <pc:docMk/>
            <pc:sldMk cId="2136860852" sldId="2829"/>
            <ac:spMk id="191" creationId="{A835F933-BD40-074F-883C-11F23A53D922}"/>
          </ac:spMkLst>
        </pc:spChg>
        <pc:spChg chg="mod">
          <ac:chgData name="Sam To (Valence Group Inc.)" userId="f72d4ee8-af24-425d-874b-6ce6c1f232fe" providerId="ADAL" clId="{06C39A58-E97B-9B4D-ADFB-FE16F024164F}" dt="2021-06-03T18:36:29.822" v="157" actId="207"/>
          <ac:spMkLst>
            <pc:docMk/>
            <pc:sldMk cId="2136860852" sldId="2829"/>
            <ac:spMk id="192" creationId="{D3B28623-0C29-9543-B189-79BDEA4407EF}"/>
          </ac:spMkLst>
        </pc:spChg>
        <pc:spChg chg="mod">
          <ac:chgData name="Sam To (Valence Group Inc.)" userId="f72d4ee8-af24-425d-874b-6ce6c1f232fe" providerId="ADAL" clId="{06C39A58-E97B-9B4D-ADFB-FE16F024164F}" dt="2021-06-03T18:36:29.822" v="157" actId="207"/>
          <ac:spMkLst>
            <pc:docMk/>
            <pc:sldMk cId="2136860852" sldId="2829"/>
            <ac:spMk id="194" creationId="{01AA43E6-2F6E-7247-92A0-95CEEF77E5BB}"/>
          </ac:spMkLst>
        </pc:spChg>
        <pc:spChg chg="mod">
          <ac:chgData name="Sam To (Valence Group Inc.)" userId="f72d4ee8-af24-425d-874b-6ce6c1f232fe" providerId="ADAL" clId="{06C39A58-E97B-9B4D-ADFB-FE16F024164F}" dt="2021-06-03T18:36:29.822" v="157" actId="207"/>
          <ac:spMkLst>
            <pc:docMk/>
            <pc:sldMk cId="2136860852" sldId="2829"/>
            <ac:spMk id="195" creationId="{E92EA62B-CD06-8C44-8B16-62FA91511414}"/>
          </ac:spMkLst>
        </pc:spChg>
        <pc:spChg chg="mod">
          <ac:chgData name="Sam To (Valence Group Inc.)" userId="f72d4ee8-af24-425d-874b-6ce6c1f232fe" providerId="ADAL" clId="{06C39A58-E97B-9B4D-ADFB-FE16F024164F}" dt="2021-06-03T18:36:29.822" v="157" actId="207"/>
          <ac:spMkLst>
            <pc:docMk/>
            <pc:sldMk cId="2136860852" sldId="2829"/>
            <ac:spMk id="197" creationId="{9689A88E-90F6-6C43-93AF-75FAAC07B957}"/>
          </ac:spMkLst>
        </pc:spChg>
        <pc:spChg chg="mod">
          <ac:chgData name="Sam To (Valence Group Inc.)" userId="f72d4ee8-af24-425d-874b-6ce6c1f232fe" providerId="ADAL" clId="{06C39A58-E97B-9B4D-ADFB-FE16F024164F}" dt="2021-06-03T18:36:29.822" v="157" actId="207"/>
          <ac:spMkLst>
            <pc:docMk/>
            <pc:sldMk cId="2136860852" sldId="2829"/>
            <ac:spMk id="198" creationId="{8D2FEA3A-54E7-F74A-8518-A0A79C18924D}"/>
          </ac:spMkLst>
        </pc:spChg>
        <pc:spChg chg="mod">
          <ac:chgData name="Sam To (Valence Group Inc.)" userId="f72d4ee8-af24-425d-874b-6ce6c1f232fe" providerId="ADAL" clId="{06C39A58-E97B-9B4D-ADFB-FE16F024164F}" dt="2021-06-03T18:36:29.822" v="157" actId="207"/>
          <ac:spMkLst>
            <pc:docMk/>
            <pc:sldMk cId="2136860852" sldId="2829"/>
            <ac:spMk id="200" creationId="{7CD03690-CFB5-734E-9DFB-09F0F3246BDE}"/>
          </ac:spMkLst>
        </pc:spChg>
        <pc:spChg chg="mod">
          <ac:chgData name="Sam To (Valence Group Inc.)" userId="f72d4ee8-af24-425d-874b-6ce6c1f232fe" providerId="ADAL" clId="{06C39A58-E97B-9B4D-ADFB-FE16F024164F}" dt="2021-06-03T18:36:29.822" v="157" actId="207"/>
          <ac:spMkLst>
            <pc:docMk/>
            <pc:sldMk cId="2136860852" sldId="2829"/>
            <ac:spMk id="201" creationId="{763D7975-96DB-F44D-8441-D3364DA72BD3}"/>
          </ac:spMkLst>
        </pc:spChg>
        <pc:spChg chg="mod">
          <ac:chgData name="Sam To (Valence Group Inc.)" userId="f72d4ee8-af24-425d-874b-6ce6c1f232fe" providerId="ADAL" clId="{06C39A58-E97B-9B4D-ADFB-FE16F024164F}" dt="2021-06-03T18:36:15.771" v="156" actId="207"/>
          <ac:spMkLst>
            <pc:docMk/>
            <pc:sldMk cId="2136860852" sldId="2829"/>
            <ac:spMk id="204" creationId="{758F45E2-5185-BC45-9CF4-51D8301A721B}"/>
          </ac:spMkLst>
        </pc:spChg>
        <pc:spChg chg="mod">
          <ac:chgData name="Sam To (Valence Group Inc.)" userId="f72d4ee8-af24-425d-874b-6ce6c1f232fe" providerId="ADAL" clId="{06C39A58-E97B-9B4D-ADFB-FE16F024164F}" dt="2021-06-03T18:36:29.822" v="157" actId="207"/>
          <ac:spMkLst>
            <pc:docMk/>
            <pc:sldMk cId="2136860852" sldId="2829"/>
            <ac:spMk id="206" creationId="{F9C715C5-C3FE-2342-95F5-63091F79F881}"/>
          </ac:spMkLst>
        </pc:spChg>
        <pc:spChg chg="mod">
          <ac:chgData name="Sam To (Valence Group Inc.)" userId="f72d4ee8-af24-425d-874b-6ce6c1f232fe" providerId="ADAL" clId="{06C39A58-E97B-9B4D-ADFB-FE16F024164F}" dt="2021-06-03T18:36:29.822" v="157" actId="207"/>
          <ac:spMkLst>
            <pc:docMk/>
            <pc:sldMk cId="2136860852" sldId="2829"/>
            <ac:spMk id="207" creationId="{DEB60675-8ED3-9845-A354-9A52543C574E}"/>
          </ac:spMkLst>
        </pc:spChg>
        <pc:spChg chg="mod">
          <ac:chgData name="Sam To (Valence Group Inc.)" userId="f72d4ee8-af24-425d-874b-6ce6c1f232fe" providerId="ADAL" clId="{06C39A58-E97B-9B4D-ADFB-FE16F024164F}" dt="2021-06-03T18:36:29.822" v="157" actId="207"/>
          <ac:spMkLst>
            <pc:docMk/>
            <pc:sldMk cId="2136860852" sldId="2829"/>
            <ac:spMk id="209" creationId="{8775CAE3-9868-154B-96A9-06F2215B1722}"/>
          </ac:spMkLst>
        </pc:spChg>
        <pc:spChg chg="mod">
          <ac:chgData name="Sam To (Valence Group Inc.)" userId="f72d4ee8-af24-425d-874b-6ce6c1f232fe" providerId="ADAL" clId="{06C39A58-E97B-9B4D-ADFB-FE16F024164F}" dt="2021-06-03T18:36:29.822" v="157" actId="207"/>
          <ac:spMkLst>
            <pc:docMk/>
            <pc:sldMk cId="2136860852" sldId="2829"/>
            <ac:spMk id="210" creationId="{75AF73A6-E8DD-5F43-B91F-3E6C02A06833}"/>
          </ac:spMkLst>
        </pc:spChg>
        <pc:spChg chg="mod">
          <ac:chgData name="Sam To (Valence Group Inc.)" userId="f72d4ee8-af24-425d-874b-6ce6c1f232fe" providerId="ADAL" clId="{06C39A58-E97B-9B4D-ADFB-FE16F024164F}" dt="2021-06-03T18:36:10.063" v="155" actId="207"/>
          <ac:spMkLst>
            <pc:docMk/>
            <pc:sldMk cId="2136860852" sldId="2829"/>
            <ac:spMk id="212" creationId="{FD384601-2C4A-A84A-ADAD-1198EABD1D0F}"/>
          </ac:spMkLst>
        </pc:spChg>
        <pc:spChg chg="mod">
          <ac:chgData name="Sam To (Valence Group Inc.)" userId="f72d4ee8-af24-425d-874b-6ce6c1f232fe" providerId="ADAL" clId="{06C39A58-E97B-9B4D-ADFB-FE16F024164F}" dt="2021-06-03T18:36:10.063" v="155" actId="207"/>
          <ac:spMkLst>
            <pc:docMk/>
            <pc:sldMk cId="2136860852" sldId="2829"/>
            <ac:spMk id="213" creationId="{C1424139-C1D8-FD4E-8570-050C511F6BDA}"/>
          </ac:spMkLst>
        </pc:spChg>
        <pc:spChg chg="mod">
          <ac:chgData name="Sam To (Valence Group Inc.)" userId="f72d4ee8-af24-425d-874b-6ce6c1f232fe" providerId="ADAL" clId="{06C39A58-E97B-9B4D-ADFB-FE16F024164F}" dt="2021-06-03T18:38:35.462" v="179" actId="1076"/>
          <ac:spMkLst>
            <pc:docMk/>
            <pc:sldMk cId="2136860852" sldId="2829"/>
            <ac:spMk id="214" creationId="{B83B9DF2-67A7-EF47-B53B-E49AA5D1188F}"/>
          </ac:spMkLst>
        </pc:spChg>
        <pc:spChg chg="mod">
          <ac:chgData name="Sam To (Valence Group Inc.)" userId="f72d4ee8-af24-425d-874b-6ce6c1f232fe" providerId="ADAL" clId="{06C39A58-E97B-9B4D-ADFB-FE16F024164F}" dt="2021-06-03T18:38:35.462" v="179" actId="1076"/>
          <ac:spMkLst>
            <pc:docMk/>
            <pc:sldMk cId="2136860852" sldId="2829"/>
            <ac:spMk id="215" creationId="{EDC2650A-90FC-7D4F-8C7B-D1BB7D44D132}"/>
          </ac:spMkLst>
        </pc:spChg>
        <pc:spChg chg="mod">
          <ac:chgData name="Sam To (Valence Group Inc.)" userId="f72d4ee8-af24-425d-874b-6ce6c1f232fe" providerId="ADAL" clId="{06C39A58-E97B-9B4D-ADFB-FE16F024164F}" dt="2021-06-03T18:38:35.462" v="179" actId="1076"/>
          <ac:spMkLst>
            <pc:docMk/>
            <pc:sldMk cId="2136860852" sldId="2829"/>
            <ac:spMk id="216" creationId="{972B190E-D5AC-8347-B557-506DC4FC5D13}"/>
          </ac:spMkLst>
        </pc:spChg>
        <pc:spChg chg="mod">
          <ac:chgData name="Sam To (Valence Group Inc.)" userId="f72d4ee8-af24-425d-874b-6ce6c1f232fe" providerId="ADAL" clId="{06C39A58-E97B-9B4D-ADFB-FE16F024164F}" dt="2021-06-03T18:38:35.462" v="179" actId="1076"/>
          <ac:spMkLst>
            <pc:docMk/>
            <pc:sldMk cId="2136860852" sldId="2829"/>
            <ac:spMk id="217" creationId="{1A917D37-FB03-1B44-9CB1-7AB3147D3CB1}"/>
          </ac:spMkLst>
        </pc:spChg>
        <pc:spChg chg="mod">
          <ac:chgData name="Sam To (Valence Group Inc.)" userId="f72d4ee8-af24-425d-874b-6ce6c1f232fe" providerId="ADAL" clId="{06C39A58-E97B-9B4D-ADFB-FE16F024164F}" dt="2021-06-03T18:38:35.462" v="179" actId="1076"/>
          <ac:spMkLst>
            <pc:docMk/>
            <pc:sldMk cId="2136860852" sldId="2829"/>
            <ac:spMk id="218" creationId="{32FD11B9-C967-3940-AD9E-A43FE66572F9}"/>
          </ac:spMkLst>
        </pc:spChg>
        <pc:spChg chg="mod">
          <ac:chgData name="Sam To (Valence Group Inc.)" userId="f72d4ee8-af24-425d-874b-6ce6c1f232fe" providerId="ADAL" clId="{06C39A58-E97B-9B4D-ADFB-FE16F024164F}" dt="2021-06-03T18:38:35.462" v="179" actId="1076"/>
          <ac:spMkLst>
            <pc:docMk/>
            <pc:sldMk cId="2136860852" sldId="2829"/>
            <ac:spMk id="219" creationId="{98A7E7B0-9847-0342-AD45-E5697BAB8179}"/>
          </ac:spMkLst>
        </pc:spChg>
        <pc:spChg chg="mod">
          <ac:chgData name="Sam To (Valence Group Inc.)" userId="f72d4ee8-af24-425d-874b-6ce6c1f232fe" providerId="ADAL" clId="{06C39A58-E97B-9B4D-ADFB-FE16F024164F}" dt="2021-06-03T18:38:35.462" v="179" actId="1076"/>
          <ac:spMkLst>
            <pc:docMk/>
            <pc:sldMk cId="2136860852" sldId="2829"/>
            <ac:spMk id="220" creationId="{72A0A9C2-7C5E-7049-8A4D-259CD958A436}"/>
          </ac:spMkLst>
        </pc:spChg>
        <pc:spChg chg="mod">
          <ac:chgData name="Sam To (Valence Group Inc.)" userId="f72d4ee8-af24-425d-874b-6ce6c1f232fe" providerId="ADAL" clId="{06C39A58-E97B-9B4D-ADFB-FE16F024164F}" dt="2021-06-03T18:38:35.462" v="179" actId="1076"/>
          <ac:spMkLst>
            <pc:docMk/>
            <pc:sldMk cId="2136860852" sldId="2829"/>
            <ac:spMk id="222" creationId="{4DAC1335-20C0-664D-BC1D-9DD65E49B9EF}"/>
          </ac:spMkLst>
        </pc:spChg>
        <pc:spChg chg="mod">
          <ac:chgData name="Sam To (Valence Group Inc.)" userId="f72d4ee8-af24-425d-874b-6ce6c1f232fe" providerId="ADAL" clId="{06C39A58-E97B-9B4D-ADFB-FE16F024164F}" dt="2021-06-03T18:38:35.462" v="179" actId="1076"/>
          <ac:spMkLst>
            <pc:docMk/>
            <pc:sldMk cId="2136860852" sldId="2829"/>
            <ac:spMk id="230" creationId="{7CFDA018-B0D5-9744-9DC0-2245B7929AB9}"/>
          </ac:spMkLst>
        </pc:spChg>
        <pc:spChg chg="mod">
          <ac:chgData name="Sam To (Valence Group Inc.)" userId="f72d4ee8-af24-425d-874b-6ce6c1f232fe" providerId="ADAL" clId="{06C39A58-E97B-9B4D-ADFB-FE16F024164F}" dt="2021-06-03T18:38:35.462" v="179" actId="1076"/>
          <ac:spMkLst>
            <pc:docMk/>
            <pc:sldMk cId="2136860852" sldId="2829"/>
            <ac:spMk id="231" creationId="{0F3ABA34-8FDC-8F47-8911-EC179ED249F5}"/>
          </ac:spMkLst>
        </pc:spChg>
        <pc:spChg chg="mod">
          <ac:chgData name="Sam To (Valence Group Inc.)" userId="f72d4ee8-af24-425d-874b-6ce6c1f232fe" providerId="ADAL" clId="{06C39A58-E97B-9B4D-ADFB-FE16F024164F}" dt="2021-06-03T18:38:35.462" v="179" actId="1076"/>
          <ac:spMkLst>
            <pc:docMk/>
            <pc:sldMk cId="2136860852" sldId="2829"/>
            <ac:spMk id="232" creationId="{A02D5316-A181-3342-B33F-1BED7BE59EE2}"/>
          </ac:spMkLst>
        </pc:spChg>
        <pc:spChg chg="mod">
          <ac:chgData name="Sam To (Valence Group Inc.)" userId="f72d4ee8-af24-425d-874b-6ce6c1f232fe" providerId="ADAL" clId="{06C39A58-E97B-9B4D-ADFB-FE16F024164F}" dt="2021-06-03T18:38:35.462" v="179" actId="1076"/>
          <ac:spMkLst>
            <pc:docMk/>
            <pc:sldMk cId="2136860852" sldId="2829"/>
            <ac:spMk id="233" creationId="{C2BB0381-2C33-394B-B056-50F7A4FED415}"/>
          </ac:spMkLst>
        </pc:spChg>
        <pc:spChg chg="mod">
          <ac:chgData name="Sam To (Valence Group Inc.)" userId="f72d4ee8-af24-425d-874b-6ce6c1f232fe" providerId="ADAL" clId="{06C39A58-E97B-9B4D-ADFB-FE16F024164F}" dt="2021-06-03T18:38:35.462" v="179" actId="1076"/>
          <ac:spMkLst>
            <pc:docMk/>
            <pc:sldMk cId="2136860852" sldId="2829"/>
            <ac:spMk id="234" creationId="{6B629598-C1CA-A343-AAF8-D9A277F5755F}"/>
          </ac:spMkLst>
        </pc:spChg>
        <pc:grpChg chg="add del mod">
          <ac:chgData name="Sam To (Valence Group Inc.)" userId="f72d4ee8-af24-425d-874b-6ce6c1f232fe" providerId="ADAL" clId="{06C39A58-E97B-9B4D-ADFB-FE16F024164F}" dt="2021-06-03T18:38:35.462" v="179" actId="1076"/>
          <ac:grpSpMkLst>
            <pc:docMk/>
            <pc:sldMk cId="2136860852" sldId="2829"/>
            <ac:grpSpMk id="175" creationId="{5B884E3C-326D-9E4A-91AA-7DB58FF6AF5D}"/>
          </ac:grpSpMkLst>
        </pc:grpChg>
        <pc:grpChg chg="mod">
          <ac:chgData name="Sam To (Valence Group Inc.)" userId="f72d4ee8-af24-425d-874b-6ce6c1f232fe" providerId="ADAL" clId="{06C39A58-E97B-9B4D-ADFB-FE16F024164F}" dt="2021-06-03T18:38:35.462" v="179" actId="1076"/>
          <ac:grpSpMkLst>
            <pc:docMk/>
            <pc:sldMk cId="2136860852" sldId="2829"/>
            <ac:grpSpMk id="178" creationId="{ECBCF52E-20C5-8342-B56D-51ACD1F1C1D7}"/>
          </ac:grpSpMkLst>
        </pc:grpChg>
        <pc:grpChg chg="mod">
          <ac:chgData name="Sam To (Valence Group Inc.)" userId="f72d4ee8-af24-425d-874b-6ce6c1f232fe" providerId="ADAL" clId="{06C39A58-E97B-9B4D-ADFB-FE16F024164F}" dt="2021-06-03T18:38:35.462" v="179" actId="1076"/>
          <ac:grpSpMkLst>
            <pc:docMk/>
            <pc:sldMk cId="2136860852" sldId="2829"/>
            <ac:grpSpMk id="181" creationId="{CD4BAE38-3079-784E-B54A-BF6A018B6DD6}"/>
          </ac:grpSpMkLst>
        </pc:grpChg>
        <pc:grpChg chg="mod">
          <ac:chgData name="Sam To (Valence Group Inc.)" userId="f72d4ee8-af24-425d-874b-6ce6c1f232fe" providerId="ADAL" clId="{06C39A58-E97B-9B4D-ADFB-FE16F024164F}" dt="2021-06-03T18:38:35.462" v="179" actId="1076"/>
          <ac:grpSpMkLst>
            <pc:docMk/>
            <pc:sldMk cId="2136860852" sldId="2829"/>
            <ac:grpSpMk id="184" creationId="{335F3891-B0E7-2B4C-93FA-5D35246AD966}"/>
          </ac:grpSpMkLst>
        </pc:grpChg>
        <pc:grpChg chg="mod">
          <ac:chgData name="Sam To (Valence Group Inc.)" userId="f72d4ee8-af24-425d-874b-6ce6c1f232fe" providerId="ADAL" clId="{06C39A58-E97B-9B4D-ADFB-FE16F024164F}" dt="2021-06-03T18:38:35.462" v="179" actId="1076"/>
          <ac:grpSpMkLst>
            <pc:docMk/>
            <pc:sldMk cId="2136860852" sldId="2829"/>
            <ac:grpSpMk id="187" creationId="{84AC3660-AEFF-CE42-9FB5-9C2EC27F02D9}"/>
          </ac:grpSpMkLst>
        </pc:grpChg>
        <pc:grpChg chg="mod">
          <ac:chgData name="Sam To (Valence Group Inc.)" userId="f72d4ee8-af24-425d-874b-6ce6c1f232fe" providerId="ADAL" clId="{06C39A58-E97B-9B4D-ADFB-FE16F024164F}" dt="2021-06-03T18:38:35.462" v="179" actId="1076"/>
          <ac:grpSpMkLst>
            <pc:docMk/>
            <pc:sldMk cId="2136860852" sldId="2829"/>
            <ac:grpSpMk id="190" creationId="{821124C1-BE06-5646-BA3A-D9840EC453FE}"/>
          </ac:grpSpMkLst>
        </pc:grpChg>
        <pc:grpChg chg="mod">
          <ac:chgData name="Sam To (Valence Group Inc.)" userId="f72d4ee8-af24-425d-874b-6ce6c1f232fe" providerId="ADAL" clId="{06C39A58-E97B-9B4D-ADFB-FE16F024164F}" dt="2021-06-03T18:38:35.462" v="179" actId="1076"/>
          <ac:grpSpMkLst>
            <pc:docMk/>
            <pc:sldMk cId="2136860852" sldId="2829"/>
            <ac:grpSpMk id="193" creationId="{0D6A9342-B6D4-344E-BDB3-11E7059E65EC}"/>
          </ac:grpSpMkLst>
        </pc:grpChg>
        <pc:grpChg chg="mod">
          <ac:chgData name="Sam To (Valence Group Inc.)" userId="f72d4ee8-af24-425d-874b-6ce6c1f232fe" providerId="ADAL" clId="{06C39A58-E97B-9B4D-ADFB-FE16F024164F}" dt="2021-06-03T18:38:35.462" v="179" actId="1076"/>
          <ac:grpSpMkLst>
            <pc:docMk/>
            <pc:sldMk cId="2136860852" sldId="2829"/>
            <ac:grpSpMk id="196" creationId="{377A4A0F-D048-2C49-8FBA-44A7111A3733}"/>
          </ac:grpSpMkLst>
        </pc:grpChg>
        <pc:grpChg chg="mod">
          <ac:chgData name="Sam To (Valence Group Inc.)" userId="f72d4ee8-af24-425d-874b-6ce6c1f232fe" providerId="ADAL" clId="{06C39A58-E97B-9B4D-ADFB-FE16F024164F}" dt="2021-06-03T18:38:35.462" v="179" actId="1076"/>
          <ac:grpSpMkLst>
            <pc:docMk/>
            <pc:sldMk cId="2136860852" sldId="2829"/>
            <ac:grpSpMk id="199" creationId="{A5EEAD6E-9978-4440-81BF-24B2F24F512B}"/>
          </ac:grpSpMkLst>
        </pc:grpChg>
        <pc:grpChg chg="mod">
          <ac:chgData name="Sam To (Valence Group Inc.)" userId="f72d4ee8-af24-425d-874b-6ce6c1f232fe" providerId="ADAL" clId="{06C39A58-E97B-9B4D-ADFB-FE16F024164F}" dt="2021-06-03T18:38:35.462" v="179" actId="1076"/>
          <ac:grpSpMkLst>
            <pc:docMk/>
            <pc:sldMk cId="2136860852" sldId="2829"/>
            <ac:grpSpMk id="202" creationId="{76C8A692-1C04-F047-8E19-6617981EAD66}"/>
          </ac:grpSpMkLst>
        </pc:grpChg>
        <pc:grpChg chg="mod">
          <ac:chgData name="Sam To (Valence Group Inc.)" userId="f72d4ee8-af24-425d-874b-6ce6c1f232fe" providerId="ADAL" clId="{06C39A58-E97B-9B4D-ADFB-FE16F024164F}" dt="2021-06-03T18:38:35.462" v="179" actId="1076"/>
          <ac:grpSpMkLst>
            <pc:docMk/>
            <pc:sldMk cId="2136860852" sldId="2829"/>
            <ac:grpSpMk id="205" creationId="{3CCAB256-43A9-8D44-981A-F138EC67BF23}"/>
          </ac:grpSpMkLst>
        </pc:grpChg>
        <pc:grpChg chg="mod">
          <ac:chgData name="Sam To (Valence Group Inc.)" userId="f72d4ee8-af24-425d-874b-6ce6c1f232fe" providerId="ADAL" clId="{06C39A58-E97B-9B4D-ADFB-FE16F024164F}" dt="2021-06-03T18:38:35.462" v="179" actId="1076"/>
          <ac:grpSpMkLst>
            <pc:docMk/>
            <pc:sldMk cId="2136860852" sldId="2829"/>
            <ac:grpSpMk id="208" creationId="{253D00A4-D69A-7346-B268-220FAD5FDDEB}"/>
          </ac:grpSpMkLst>
        </pc:grpChg>
        <pc:grpChg chg="mod">
          <ac:chgData name="Sam To (Valence Group Inc.)" userId="f72d4ee8-af24-425d-874b-6ce6c1f232fe" providerId="ADAL" clId="{06C39A58-E97B-9B4D-ADFB-FE16F024164F}" dt="2021-06-03T18:38:35.462" v="179" actId="1076"/>
          <ac:grpSpMkLst>
            <pc:docMk/>
            <pc:sldMk cId="2136860852" sldId="2829"/>
            <ac:grpSpMk id="211" creationId="{075A500D-5DBF-2649-AD8C-DE092647B7C3}"/>
          </ac:grpSpMkLst>
        </pc:grpChg>
        <pc:grpChg chg="mod">
          <ac:chgData name="Sam To (Valence Group Inc.)" userId="f72d4ee8-af24-425d-874b-6ce6c1f232fe" providerId="ADAL" clId="{06C39A58-E97B-9B4D-ADFB-FE16F024164F}" dt="2021-06-03T18:38:45.561" v="180" actId="1076"/>
          <ac:grpSpMkLst>
            <pc:docMk/>
            <pc:sldMk cId="2136860852" sldId="2829"/>
            <ac:grpSpMk id="224" creationId="{395AB023-FC0D-064F-81EC-70D51F4F0A23}"/>
          </ac:grpSpMkLst>
        </pc:grpChg>
        <pc:picChg chg="mod">
          <ac:chgData name="Sam To (Valence Group Inc.)" userId="f72d4ee8-af24-425d-874b-6ce6c1f232fe" providerId="ADAL" clId="{06C39A58-E97B-9B4D-ADFB-FE16F024164F}" dt="2021-06-03T18:38:35.462" v="179" actId="1076"/>
          <ac:picMkLst>
            <pc:docMk/>
            <pc:sldMk cId="2136860852" sldId="2829"/>
            <ac:picMk id="77" creationId="{58583D3B-24C3-8A4C-A315-44B32EB764CC}"/>
          </ac:picMkLst>
        </pc:picChg>
        <pc:picChg chg="mod">
          <ac:chgData name="Sam To (Valence Group Inc.)" userId="f72d4ee8-af24-425d-874b-6ce6c1f232fe" providerId="ADAL" clId="{06C39A58-E97B-9B4D-ADFB-FE16F024164F}" dt="2021-06-03T18:38:35.462" v="179" actId="1076"/>
          <ac:picMkLst>
            <pc:docMk/>
            <pc:sldMk cId="2136860852" sldId="2829"/>
            <ac:picMk id="78" creationId="{802B6D79-50B3-D340-9F9D-A70E09D403EF}"/>
          </ac:picMkLst>
        </pc:picChg>
        <pc:picChg chg="mod">
          <ac:chgData name="Sam To (Valence Group Inc.)" userId="f72d4ee8-af24-425d-874b-6ce6c1f232fe" providerId="ADAL" clId="{06C39A58-E97B-9B4D-ADFB-FE16F024164F}" dt="2021-06-03T18:38:35.462" v="179" actId="1076"/>
          <ac:picMkLst>
            <pc:docMk/>
            <pc:sldMk cId="2136860852" sldId="2829"/>
            <ac:picMk id="79" creationId="{189C492F-4D23-AA4F-A910-4041CC90B438}"/>
          </ac:picMkLst>
        </pc:picChg>
        <pc:picChg chg="mod">
          <ac:chgData name="Sam To (Valence Group Inc.)" userId="f72d4ee8-af24-425d-874b-6ce6c1f232fe" providerId="ADAL" clId="{06C39A58-E97B-9B4D-ADFB-FE16F024164F}" dt="2021-06-03T18:38:35.462" v="179" actId="1076"/>
          <ac:picMkLst>
            <pc:docMk/>
            <pc:sldMk cId="2136860852" sldId="2829"/>
            <ac:picMk id="80" creationId="{C1F29CAD-5E65-144C-9FAD-DFADDEAC7CCF}"/>
          </ac:picMkLst>
        </pc:picChg>
        <pc:picChg chg="mod">
          <ac:chgData name="Sam To (Valence Group Inc.)" userId="f72d4ee8-af24-425d-874b-6ce6c1f232fe" providerId="ADAL" clId="{06C39A58-E97B-9B4D-ADFB-FE16F024164F}" dt="2021-06-03T18:38:35.462" v="179" actId="1076"/>
          <ac:picMkLst>
            <pc:docMk/>
            <pc:sldMk cId="2136860852" sldId="2829"/>
            <ac:picMk id="82" creationId="{42D5F496-54E9-2E4B-8D68-90AC67E8842D}"/>
          </ac:picMkLst>
        </pc:picChg>
        <pc:picChg chg="mod">
          <ac:chgData name="Sam To (Valence Group Inc.)" userId="f72d4ee8-af24-425d-874b-6ce6c1f232fe" providerId="ADAL" clId="{06C39A58-E97B-9B4D-ADFB-FE16F024164F}" dt="2021-06-03T18:38:35.462" v="179" actId="1076"/>
          <ac:picMkLst>
            <pc:docMk/>
            <pc:sldMk cId="2136860852" sldId="2829"/>
            <ac:picMk id="85" creationId="{9C793094-B259-2C42-979C-72BF1CAA4406}"/>
          </ac:picMkLst>
        </pc:picChg>
        <pc:picChg chg="mod">
          <ac:chgData name="Sam To (Valence Group Inc.)" userId="f72d4ee8-af24-425d-874b-6ce6c1f232fe" providerId="ADAL" clId="{06C39A58-E97B-9B4D-ADFB-FE16F024164F}" dt="2021-06-03T18:38:35.462" v="179" actId="1076"/>
          <ac:picMkLst>
            <pc:docMk/>
            <pc:sldMk cId="2136860852" sldId="2829"/>
            <ac:picMk id="86" creationId="{9FBBF488-7F6F-AA42-9D9C-C4B7F0DE2651}"/>
          </ac:picMkLst>
        </pc:picChg>
        <pc:picChg chg="mod">
          <ac:chgData name="Sam To (Valence Group Inc.)" userId="f72d4ee8-af24-425d-874b-6ce6c1f232fe" providerId="ADAL" clId="{06C39A58-E97B-9B4D-ADFB-FE16F024164F}" dt="2021-06-03T18:38:35.462" v="179" actId="1076"/>
          <ac:picMkLst>
            <pc:docMk/>
            <pc:sldMk cId="2136860852" sldId="2829"/>
            <ac:picMk id="87" creationId="{45EEC445-0AE1-EB41-AC12-A6BA822DBE1A}"/>
          </ac:picMkLst>
        </pc:picChg>
        <pc:picChg chg="mod">
          <ac:chgData name="Sam To (Valence Group Inc.)" userId="f72d4ee8-af24-425d-874b-6ce6c1f232fe" providerId="ADAL" clId="{06C39A58-E97B-9B4D-ADFB-FE16F024164F}" dt="2021-06-03T18:38:35.462" v="179" actId="1076"/>
          <ac:picMkLst>
            <pc:docMk/>
            <pc:sldMk cId="2136860852" sldId="2829"/>
            <ac:picMk id="90" creationId="{3B952518-3FC0-E141-9A6D-24BB4F4560EE}"/>
          </ac:picMkLst>
        </pc:picChg>
        <pc:picChg chg="mod">
          <ac:chgData name="Sam To (Valence Group Inc.)" userId="f72d4ee8-af24-425d-874b-6ce6c1f232fe" providerId="ADAL" clId="{06C39A58-E97B-9B4D-ADFB-FE16F024164F}" dt="2021-06-03T18:38:35.462" v="179" actId="1076"/>
          <ac:picMkLst>
            <pc:docMk/>
            <pc:sldMk cId="2136860852" sldId="2829"/>
            <ac:picMk id="91" creationId="{62BD1C7D-3FE9-F14F-B6AA-34CE00B152EF}"/>
          </ac:picMkLst>
        </pc:picChg>
        <pc:picChg chg="mod">
          <ac:chgData name="Sam To (Valence Group Inc.)" userId="f72d4ee8-af24-425d-874b-6ce6c1f232fe" providerId="ADAL" clId="{06C39A58-E97B-9B4D-ADFB-FE16F024164F}" dt="2021-06-03T18:38:35.462" v="179" actId="1076"/>
          <ac:picMkLst>
            <pc:docMk/>
            <pc:sldMk cId="2136860852" sldId="2829"/>
            <ac:picMk id="92" creationId="{8BCADA65-3B0F-BB44-A14D-534670C53463}"/>
          </ac:picMkLst>
        </pc:picChg>
        <pc:picChg chg="mod">
          <ac:chgData name="Sam To (Valence Group Inc.)" userId="f72d4ee8-af24-425d-874b-6ce6c1f232fe" providerId="ADAL" clId="{06C39A58-E97B-9B4D-ADFB-FE16F024164F}" dt="2021-06-03T18:38:45.561" v="180" actId="1076"/>
          <ac:picMkLst>
            <pc:docMk/>
            <pc:sldMk cId="2136860852" sldId="2829"/>
            <ac:picMk id="94" creationId="{C5E2246B-8101-E04E-8F1C-C4395519BB5F}"/>
          </ac:picMkLst>
        </pc:picChg>
        <pc:picChg chg="mod">
          <ac:chgData name="Sam To (Valence Group Inc.)" userId="f72d4ee8-af24-425d-874b-6ce6c1f232fe" providerId="ADAL" clId="{06C39A58-E97B-9B4D-ADFB-FE16F024164F}" dt="2021-06-03T18:38:35.462" v="179" actId="1076"/>
          <ac:picMkLst>
            <pc:docMk/>
            <pc:sldMk cId="2136860852" sldId="2829"/>
            <ac:picMk id="99" creationId="{0BB2A95D-6303-F249-A148-59AD298499C4}"/>
          </ac:picMkLst>
        </pc:picChg>
        <pc:picChg chg="mod">
          <ac:chgData name="Sam To (Valence Group Inc.)" userId="f72d4ee8-af24-425d-874b-6ce6c1f232fe" providerId="ADAL" clId="{06C39A58-E97B-9B4D-ADFB-FE16F024164F}" dt="2021-06-03T18:38:35.462" v="179" actId="1076"/>
          <ac:picMkLst>
            <pc:docMk/>
            <pc:sldMk cId="2136860852" sldId="2829"/>
            <ac:picMk id="100" creationId="{C615DEEA-6836-5146-9C69-19582C09C5E5}"/>
          </ac:picMkLst>
        </pc:picChg>
        <pc:cxnChg chg="mod">
          <ac:chgData name="Sam To (Valence Group Inc.)" userId="f72d4ee8-af24-425d-874b-6ce6c1f232fe" providerId="ADAL" clId="{06C39A58-E97B-9B4D-ADFB-FE16F024164F}" dt="2021-06-03T18:38:35.462" v="179" actId="1076"/>
          <ac:cxnSpMkLst>
            <pc:docMk/>
            <pc:sldMk cId="2136860852" sldId="2829"/>
            <ac:cxnSpMk id="95"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97"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01"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03"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05"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07"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08" creationId="{4B4A0213-B1BA-4E42-A70A-0A8735781D0B}"/>
          </ac:cxnSpMkLst>
        </pc:cxnChg>
        <pc:cxnChg chg="mod">
          <ac:chgData name="Sam To (Valence Group Inc.)" userId="f72d4ee8-af24-425d-874b-6ce6c1f232fe" providerId="ADAL" clId="{06C39A58-E97B-9B4D-ADFB-FE16F024164F}" dt="2021-06-03T18:38:35.462" v="179" actId="1076"/>
          <ac:cxnSpMkLst>
            <pc:docMk/>
            <pc:sldMk cId="2136860852" sldId="2829"/>
            <ac:cxnSpMk id="109"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11"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13"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18"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19"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23"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28"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32" creationId="{00000000-0000-0000-0000-000000000000}"/>
          </ac:cxnSpMkLst>
        </pc:cxnChg>
        <pc:cxnChg chg="mod">
          <ac:chgData name="Sam To (Valence Group Inc.)" userId="f72d4ee8-af24-425d-874b-6ce6c1f232fe" providerId="ADAL" clId="{06C39A58-E97B-9B4D-ADFB-FE16F024164F}" dt="2021-06-03T18:38:35.462" v="179" actId="1076"/>
          <ac:cxnSpMkLst>
            <pc:docMk/>
            <pc:sldMk cId="2136860852" sldId="2829"/>
            <ac:cxnSpMk id="135" creationId="{00000000-0000-0000-0000-000000000000}"/>
          </ac:cxnSpMkLst>
        </pc:cxnChg>
      </pc:sldChg>
      <pc:sldChg chg="addSp delSp modSp mod modClrScheme chgLayout">
        <pc:chgData name="Sam To (Valence Group Inc.)" userId="f72d4ee8-af24-425d-874b-6ce6c1f232fe" providerId="ADAL" clId="{06C39A58-E97B-9B4D-ADFB-FE16F024164F}" dt="2021-06-03T19:38:53.929" v="227" actId="1076"/>
        <pc:sldMkLst>
          <pc:docMk/>
          <pc:sldMk cId="4015328284" sldId="2076136554"/>
        </pc:sldMkLst>
        <pc:spChg chg="add topLvl">
          <ac:chgData name="Sam To (Valence Group Inc.)" userId="f72d4ee8-af24-425d-874b-6ce6c1f232fe" providerId="ADAL" clId="{06C39A58-E97B-9B4D-ADFB-FE16F024164F}" dt="2021-06-03T18:19:55.257" v="22" actId="165"/>
          <ac:spMkLst>
            <pc:docMk/>
            <pc:sldMk cId="4015328284" sldId="2076136554"/>
            <ac:spMk id="2" creationId="{41905CEC-4009-3A4A-8F9D-417393ACEB0C}"/>
          </ac:spMkLst>
        </pc:spChg>
        <pc:spChg chg="mod">
          <ac:chgData name="Sam To (Valence Group Inc.)" userId="f72d4ee8-af24-425d-874b-6ce6c1f232fe" providerId="ADAL" clId="{06C39A58-E97B-9B4D-ADFB-FE16F024164F}" dt="2021-06-03T18:25:45.525" v="75" actId="207"/>
          <ac:spMkLst>
            <pc:docMk/>
            <pc:sldMk cId="4015328284" sldId="2076136554"/>
            <ac:spMk id="5" creationId="{D09C0F15-32C6-5841-94A2-1105C88F2F73}"/>
          </ac:spMkLst>
        </pc:spChg>
        <pc:spChg chg="mod">
          <ac:chgData name="Sam To (Valence Group Inc.)" userId="f72d4ee8-af24-425d-874b-6ce6c1f232fe" providerId="ADAL" clId="{06C39A58-E97B-9B4D-ADFB-FE16F024164F}" dt="2021-06-03T18:25:16.381" v="66" actId="207"/>
          <ac:spMkLst>
            <pc:docMk/>
            <pc:sldMk cId="4015328284" sldId="2076136554"/>
            <ac:spMk id="6" creationId="{D76BDF23-C113-2C4E-A785-A5CA19FD3665}"/>
          </ac:spMkLst>
        </pc:spChg>
        <pc:spChg chg="mod">
          <ac:chgData name="Sam To (Valence Group Inc.)" userId="f72d4ee8-af24-425d-874b-6ce6c1f232fe" providerId="ADAL" clId="{06C39A58-E97B-9B4D-ADFB-FE16F024164F}" dt="2021-06-03T18:25:37.483" v="72" actId="207"/>
          <ac:spMkLst>
            <pc:docMk/>
            <pc:sldMk cId="4015328284" sldId="2076136554"/>
            <ac:spMk id="7" creationId="{1C8D46F5-7B3E-7742-BADC-FE797F7AD350}"/>
          </ac:spMkLst>
        </pc:spChg>
        <pc:spChg chg="topLvl">
          <ac:chgData name="Sam To (Valence Group Inc.)" userId="f72d4ee8-af24-425d-874b-6ce6c1f232fe" providerId="ADAL" clId="{06C39A58-E97B-9B4D-ADFB-FE16F024164F}" dt="2021-06-03T18:19:55.257" v="22" actId="165"/>
          <ac:spMkLst>
            <pc:docMk/>
            <pc:sldMk cId="4015328284" sldId="2076136554"/>
            <ac:spMk id="8" creationId="{33479D67-758C-BF4D-9BCA-A1FC14212463}"/>
          </ac:spMkLst>
        </pc:spChg>
        <pc:spChg chg="mod topLvl">
          <ac:chgData name="Sam To (Valence Group Inc.)" userId="f72d4ee8-af24-425d-874b-6ce6c1f232fe" providerId="ADAL" clId="{06C39A58-E97B-9B4D-ADFB-FE16F024164F}" dt="2021-06-03T18:20:17.002" v="23" actId="207"/>
          <ac:spMkLst>
            <pc:docMk/>
            <pc:sldMk cId="4015328284" sldId="2076136554"/>
            <ac:spMk id="9" creationId="{F6B1710D-2F19-BF4C-BDA1-B37F971CD22B}"/>
          </ac:spMkLst>
        </pc:spChg>
        <pc:spChg chg="mod topLvl">
          <ac:chgData name="Sam To (Valence Group Inc.)" userId="f72d4ee8-af24-425d-874b-6ce6c1f232fe" providerId="ADAL" clId="{06C39A58-E97B-9B4D-ADFB-FE16F024164F}" dt="2021-06-03T18:20:17.002" v="23" actId="207"/>
          <ac:spMkLst>
            <pc:docMk/>
            <pc:sldMk cId="4015328284" sldId="2076136554"/>
            <ac:spMk id="10" creationId="{9C15B872-4C66-9842-BC45-8555A2559519}"/>
          </ac:spMkLst>
        </pc:spChg>
        <pc:spChg chg="mod">
          <ac:chgData name="Sam To (Valence Group Inc.)" userId="f72d4ee8-af24-425d-874b-6ce6c1f232fe" providerId="ADAL" clId="{06C39A58-E97B-9B4D-ADFB-FE16F024164F}" dt="2021-06-03T18:24:47.054" v="59" actId="208"/>
          <ac:spMkLst>
            <pc:docMk/>
            <pc:sldMk cId="4015328284" sldId="2076136554"/>
            <ac:spMk id="14" creationId="{3ED0C5D1-AFF2-784E-8984-96936A4CD123}"/>
          </ac:spMkLst>
        </pc:spChg>
        <pc:spChg chg="mod">
          <ac:chgData name="Sam To (Valence Group Inc.)" userId="f72d4ee8-af24-425d-874b-6ce6c1f232fe" providerId="ADAL" clId="{06C39A58-E97B-9B4D-ADFB-FE16F024164F}" dt="2021-06-03T18:24:49.361" v="60" actId="208"/>
          <ac:spMkLst>
            <pc:docMk/>
            <pc:sldMk cId="4015328284" sldId="2076136554"/>
            <ac:spMk id="19" creationId="{CE8AE6F3-F5B3-2649-85BA-2B0360BC8739}"/>
          </ac:spMkLst>
        </pc:spChg>
        <pc:spChg chg="mod">
          <ac:chgData name="Sam To (Valence Group Inc.)" userId="f72d4ee8-af24-425d-874b-6ce6c1f232fe" providerId="ADAL" clId="{06C39A58-E97B-9B4D-ADFB-FE16F024164F}" dt="2021-06-03T18:24:51.494" v="61" actId="208"/>
          <ac:spMkLst>
            <pc:docMk/>
            <pc:sldMk cId="4015328284" sldId="2076136554"/>
            <ac:spMk id="24" creationId="{D6AF8327-3DF3-7046-BF78-0E0B086C3F91}"/>
          </ac:spMkLst>
        </pc:spChg>
        <pc:spChg chg="mod">
          <ac:chgData name="Sam To (Valence Group Inc.)" userId="f72d4ee8-af24-425d-874b-6ce6c1f232fe" providerId="ADAL" clId="{06C39A58-E97B-9B4D-ADFB-FE16F024164F}" dt="2021-06-03T18:24:53.559" v="62" actId="208"/>
          <ac:spMkLst>
            <pc:docMk/>
            <pc:sldMk cId="4015328284" sldId="2076136554"/>
            <ac:spMk id="29" creationId="{931C9682-5C6A-0341-9EB9-D740FDC5A8AF}"/>
          </ac:spMkLst>
        </pc:spChg>
        <pc:spChg chg="mod">
          <ac:chgData name="Sam To (Valence Group Inc.)" userId="f72d4ee8-af24-425d-874b-6ce6c1f232fe" providerId="ADAL" clId="{06C39A58-E97B-9B4D-ADFB-FE16F024164F}" dt="2021-06-03T18:23:29.240" v="45" actId="208"/>
          <ac:spMkLst>
            <pc:docMk/>
            <pc:sldMk cId="4015328284" sldId="2076136554"/>
            <ac:spMk id="34" creationId="{6FAA18BA-C3D3-5E43-9041-7C00AD06163F}"/>
          </ac:spMkLst>
        </pc:spChg>
        <pc:spChg chg="mod">
          <ac:chgData name="Sam To (Valence Group Inc.)" userId="f72d4ee8-af24-425d-874b-6ce6c1f232fe" providerId="ADAL" clId="{06C39A58-E97B-9B4D-ADFB-FE16F024164F}" dt="2021-06-03T18:23:22.742" v="43" actId="208"/>
          <ac:spMkLst>
            <pc:docMk/>
            <pc:sldMk cId="4015328284" sldId="2076136554"/>
            <ac:spMk id="37" creationId="{B612AC58-E544-BB4D-BFF1-9B434095ABE7}"/>
          </ac:spMkLst>
        </pc:spChg>
        <pc:spChg chg="mod">
          <ac:chgData name="Sam To (Valence Group Inc.)" userId="f72d4ee8-af24-425d-874b-6ce6c1f232fe" providerId="ADAL" clId="{06C39A58-E97B-9B4D-ADFB-FE16F024164F}" dt="2021-06-03T18:23:25.482" v="44" actId="208"/>
          <ac:spMkLst>
            <pc:docMk/>
            <pc:sldMk cId="4015328284" sldId="2076136554"/>
            <ac:spMk id="39" creationId="{3A81DA69-686D-714D-894F-2D4483F27C4B}"/>
          </ac:spMkLst>
        </pc:spChg>
        <pc:spChg chg="mod">
          <ac:chgData name="Sam To (Valence Group Inc.)" userId="f72d4ee8-af24-425d-874b-6ce6c1f232fe" providerId="ADAL" clId="{06C39A58-E97B-9B4D-ADFB-FE16F024164F}" dt="2021-06-03T18:23:14.254" v="39" actId="208"/>
          <ac:spMkLst>
            <pc:docMk/>
            <pc:sldMk cId="4015328284" sldId="2076136554"/>
            <ac:spMk id="44" creationId="{316EB3C0-FBC8-1A42-947C-96ADEF3C8C9D}"/>
          </ac:spMkLst>
        </pc:spChg>
        <pc:spChg chg="mod">
          <ac:chgData name="Sam To (Valence Group Inc.)" userId="f72d4ee8-af24-425d-874b-6ce6c1f232fe" providerId="ADAL" clId="{06C39A58-E97B-9B4D-ADFB-FE16F024164F}" dt="2021-06-03T18:23:17.205" v="41" actId="208"/>
          <ac:spMkLst>
            <pc:docMk/>
            <pc:sldMk cId="4015328284" sldId="2076136554"/>
            <ac:spMk id="47" creationId="{8CB5A31F-EDAA-BF40-8CB6-35B7CB683141}"/>
          </ac:spMkLst>
        </pc:spChg>
        <pc:spChg chg="mod">
          <ac:chgData name="Sam To (Valence Group Inc.)" userId="f72d4ee8-af24-425d-874b-6ce6c1f232fe" providerId="ADAL" clId="{06C39A58-E97B-9B4D-ADFB-FE16F024164F}" dt="2021-06-03T18:23:19.422" v="42" actId="208"/>
          <ac:spMkLst>
            <pc:docMk/>
            <pc:sldMk cId="4015328284" sldId="2076136554"/>
            <ac:spMk id="49" creationId="{04C2C391-6BC3-C84B-98B0-DC46A7D6F4F7}"/>
          </ac:spMkLst>
        </pc:spChg>
        <pc:spChg chg="mod">
          <ac:chgData name="Sam To (Valence Group Inc.)" userId="f72d4ee8-af24-425d-874b-6ce6c1f232fe" providerId="ADAL" clId="{06C39A58-E97B-9B4D-ADFB-FE16F024164F}" dt="2021-06-03T18:23:17.205" v="41" actId="208"/>
          <ac:spMkLst>
            <pc:docMk/>
            <pc:sldMk cId="4015328284" sldId="2076136554"/>
            <ac:spMk id="50" creationId="{6841F992-C1F2-AE4A-ABA9-844A3D816F94}"/>
          </ac:spMkLst>
        </pc:spChg>
        <pc:spChg chg="mod topLvl">
          <ac:chgData name="Sam To (Valence Group Inc.)" userId="f72d4ee8-af24-425d-874b-6ce6c1f232fe" providerId="ADAL" clId="{06C39A58-E97B-9B4D-ADFB-FE16F024164F}" dt="2021-06-03T18:20:17.002" v="23" actId="207"/>
          <ac:spMkLst>
            <pc:docMk/>
            <pc:sldMk cId="4015328284" sldId="2076136554"/>
            <ac:spMk id="51" creationId="{DC539B1F-7AAF-8A41-9267-D25C50258327}"/>
          </ac:spMkLst>
        </pc:spChg>
        <pc:spChg chg="mod topLvl">
          <ac:chgData name="Sam To (Valence Group Inc.)" userId="f72d4ee8-af24-425d-874b-6ce6c1f232fe" providerId="ADAL" clId="{06C39A58-E97B-9B4D-ADFB-FE16F024164F}" dt="2021-06-03T18:20:17.002" v="23" actId="207"/>
          <ac:spMkLst>
            <pc:docMk/>
            <pc:sldMk cId="4015328284" sldId="2076136554"/>
            <ac:spMk id="54" creationId="{7AF2928B-8BBB-AA42-A5AE-3F760DD72681}"/>
          </ac:spMkLst>
        </pc:spChg>
        <pc:spChg chg="topLvl">
          <ac:chgData name="Sam To (Valence Group Inc.)" userId="f72d4ee8-af24-425d-874b-6ce6c1f232fe" providerId="ADAL" clId="{06C39A58-E97B-9B4D-ADFB-FE16F024164F}" dt="2021-06-03T18:19:55.257" v="22" actId="165"/>
          <ac:spMkLst>
            <pc:docMk/>
            <pc:sldMk cId="4015328284" sldId="2076136554"/>
            <ac:spMk id="55" creationId="{BC167F74-D2FB-2040-ACBB-A3F75A3DE4B7}"/>
          </ac:spMkLst>
        </pc:spChg>
        <pc:spChg chg="mod topLvl">
          <ac:chgData name="Sam To (Valence Group Inc.)" userId="f72d4ee8-af24-425d-874b-6ce6c1f232fe" providerId="ADAL" clId="{06C39A58-E97B-9B4D-ADFB-FE16F024164F}" dt="2021-06-03T18:20:17.002" v="23" actId="207"/>
          <ac:spMkLst>
            <pc:docMk/>
            <pc:sldMk cId="4015328284" sldId="2076136554"/>
            <ac:spMk id="56" creationId="{588A3C48-947E-254A-B10C-A949575AFA04}"/>
          </ac:spMkLst>
        </pc:spChg>
        <pc:spChg chg="topLvl">
          <ac:chgData name="Sam To (Valence Group Inc.)" userId="f72d4ee8-af24-425d-874b-6ce6c1f232fe" providerId="ADAL" clId="{06C39A58-E97B-9B4D-ADFB-FE16F024164F}" dt="2021-06-03T18:19:55.257" v="22" actId="165"/>
          <ac:spMkLst>
            <pc:docMk/>
            <pc:sldMk cId="4015328284" sldId="2076136554"/>
            <ac:spMk id="57" creationId="{59062E48-5026-6D41-83D1-A058AF129AAB}"/>
          </ac:spMkLst>
        </pc:spChg>
        <pc:spChg chg="mod topLvl">
          <ac:chgData name="Sam To (Valence Group Inc.)" userId="f72d4ee8-af24-425d-874b-6ce6c1f232fe" providerId="ADAL" clId="{06C39A58-E97B-9B4D-ADFB-FE16F024164F}" dt="2021-06-03T18:20:17.002" v="23" actId="207"/>
          <ac:spMkLst>
            <pc:docMk/>
            <pc:sldMk cId="4015328284" sldId="2076136554"/>
            <ac:spMk id="58" creationId="{FB47BFA2-B23E-C248-9DC2-7146CFADE373}"/>
          </ac:spMkLst>
        </pc:spChg>
        <pc:spChg chg="topLvl">
          <ac:chgData name="Sam To (Valence Group Inc.)" userId="f72d4ee8-af24-425d-874b-6ce6c1f232fe" providerId="ADAL" clId="{06C39A58-E97B-9B4D-ADFB-FE16F024164F}" dt="2021-06-03T18:19:55.257" v="22" actId="165"/>
          <ac:spMkLst>
            <pc:docMk/>
            <pc:sldMk cId="4015328284" sldId="2076136554"/>
            <ac:spMk id="59" creationId="{A6DB7724-D737-4B40-8EBA-ECEE7428E1BA}"/>
          </ac:spMkLst>
        </pc:spChg>
        <pc:spChg chg="mod topLvl">
          <ac:chgData name="Sam To (Valence Group Inc.)" userId="f72d4ee8-af24-425d-874b-6ce6c1f232fe" providerId="ADAL" clId="{06C39A58-E97B-9B4D-ADFB-FE16F024164F}" dt="2021-06-03T18:20:17.002" v="23" actId="207"/>
          <ac:spMkLst>
            <pc:docMk/>
            <pc:sldMk cId="4015328284" sldId="2076136554"/>
            <ac:spMk id="60" creationId="{37573356-5BB4-D14F-AFFE-59CC91594F72}"/>
          </ac:spMkLst>
        </pc:spChg>
        <pc:spChg chg="add del mod ord">
          <ac:chgData name="Sam To (Valence Group Inc.)" userId="f72d4ee8-af24-425d-874b-6ce6c1f232fe" providerId="ADAL" clId="{06C39A58-E97B-9B4D-ADFB-FE16F024164F}" dt="2021-06-03T18:18:38.542" v="16" actId="700"/>
          <ac:spMkLst>
            <pc:docMk/>
            <pc:sldMk cId="4015328284" sldId="2076136554"/>
            <ac:spMk id="61" creationId="{DE077C2E-1560-4640-ACE2-6F5E73A239FD}"/>
          </ac:spMkLst>
        </pc:spChg>
        <pc:spChg chg="mod">
          <ac:chgData name="Sam To (Valence Group Inc.)" userId="f72d4ee8-af24-425d-874b-6ce6c1f232fe" providerId="ADAL" clId="{06C39A58-E97B-9B4D-ADFB-FE16F024164F}" dt="2021-06-03T18:23:34.687" v="46" actId="208"/>
          <ac:spMkLst>
            <pc:docMk/>
            <pc:sldMk cId="4015328284" sldId="2076136554"/>
            <ac:spMk id="70" creationId="{D6C8F2D8-CDDA-D74E-BF65-55563D48FA5F}"/>
          </ac:spMkLst>
        </pc:spChg>
        <pc:spChg chg="mod">
          <ac:chgData name="Sam To (Valence Group Inc.)" userId="f72d4ee8-af24-425d-874b-6ce6c1f232fe" providerId="ADAL" clId="{06C39A58-E97B-9B4D-ADFB-FE16F024164F}" dt="2021-06-03T18:23:38.154" v="47" actId="208"/>
          <ac:spMkLst>
            <pc:docMk/>
            <pc:sldMk cId="4015328284" sldId="2076136554"/>
            <ac:spMk id="77" creationId="{EEFDBECD-5921-164E-8A5F-3CBF6A5E815D}"/>
          </ac:spMkLst>
        </pc:spChg>
        <pc:spChg chg="add del mod ord">
          <ac:chgData name="Sam To (Valence Group Inc.)" userId="f72d4ee8-af24-425d-874b-6ce6c1f232fe" providerId="ADAL" clId="{06C39A58-E97B-9B4D-ADFB-FE16F024164F}" dt="2021-06-03T18:19:18.237" v="18" actId="478"/>
          <ac:spMkLst>
            <pc:docMk/>
            <pc:sldMk cId="4015328284" sldId="2076136554"/>
            <ac:spMk id="79" creationId="{834F7D9E-DDF7-CE4D-A73A-600FF7A95291}"/>
          </ac:spMkLst>
        </pc:spChg>
        <pc:spChg chg="mod">
          <ac:chgData name="Sam To (Valence Group Inc.)" userId="f72d4ee8-af24-425d-874b-6ce6c1f232fe" providerId="ADAL" clId="{06C39A58-E97B-9B4D-ADFB-FE16F024164F}" dt="2021-06-03T18:24:39.429" v="57" actId="208"/>
          <ac:spMkLst>
            <pc:docMk/>
            <pc:sldMk cId="4015328284" sldId="2076136554"/>
            <ac:spMk id="82" creationId="{BEF7FBBF-BA77-844F-ADE0-D7EE18601636}"/>
          </ac:spMkLst>
        </pc:spChg>
        <pc:spChg chg="mod">
          <ac:chgData name="Sam To (Valence Group Inc.)" userId="f72d4ee8-af24-425d-874b-6ce6c1f232fe" providerId="ADAL" clId="{06C39A58-E97B-9B4D-ADFB-FE16F024164F}" dt="2021-06-03T18:24:41.961" v="58" actId="208"/>
          <ac:spMkLst>
            <pc:docMk/>
            <pc:sldMk cId="4015328284" sldId="2076136554"/>
            <ac:spMk id="84" creationId="{A789DCEB-C0D0-0947-80FF-0091C65586C4}"/>
          </ac:spMkLst>
        </pc:spChg>
        <pc:spChg chg="mod">
          <ac:chgData name="Sam To (Valence Group Inc.)" userId="f72d4ee8-af24-425d-874b-6ce6c1f232fe" providerId="ADAL" clId="{06C39A58-E97B-9B4D-ADFB-FE16F024164F}" dt="2021-06-03T18:24:39.429" v="57" actId="208"/>
          <ac:spMkLst>
            <pc:docMk/>
            <pc:sldMk cId="4015328284" sldId="2076136554"/>
            <ac:spMk id="85" creationId="{D2AC1415-3E98-794B-9440-B90EE7661DAE}"/>
          </ac:spMkLst>
        </pc:spChg>
        <pc:spChg chg="topLvl">
          <ac:chgData name="Sam To (Valence Group Inc.)" userId="f72d4ee8-af24-425d-874b-6ce6c1f232fe" providerId="ADAL" clId="{06C39A58-E97B-9B4D-ADFB-FE16F024164F}" dt="2021-06-03T18:19:55.257" v="22" actId="165"/>
          <ac:spMkLst>
            <pc:docMk/>
            <pc:sldMk cId="4015328284" sldId="2076136554"/>
            <ac:spMk id="86" creationId="{073F4359-EBE1-C844-A190-1A8E46827389}"/>
          </ac:spMkLst>
        </pc:spChg>
        <pc:spChg chg="topLvl">
          <ac:chgData name="Sam To (Valence Group Inc.)" userId="f72d4ee8-af24-425d-874b-6ce6c1f232fe" providerId="ADAL" clId="{06C39A58-E97B-9B4D-ADFB-FE16F024164F}" dt="2021-06-03T18:19:55.257" v="22" actId="165"/>
          <ac:spMkLst>
            <pc:docMk/>
            <pc:sldMk cId="4015328284" sldId="2076136554"/>
            <ac:spMk id="87" creationId="{AD0D8A4C-5FC8-574A-815D-8F7F7AF0E242}"/>
          </ac:spMkLst>
        </pc:spChg>
        <pc:spChg chg="topLvl">
          <ac:chgData name="Sam To (Valence Group Inc.)" userId="f72d4ee8-af24-425d-874b-6ce6c1f232fe" providerId="ADAL" clId="{06C39A58-E97B-9B4D-ADFB-FE16F024164F}" dt="2021-06-03T18:19:55.257" v="22" actId="165"/>
          <ac:spMkLst>
            <pc:docMk/>
            <pc:sldMk cId="4015328284" sldId="2076136554"/>
            <ac:spMk id="88" creationId="{6AD98C0F-2522-AC48-B1B8-4AF42BA32811}"/>
          </ac:spMkLst>
        </pc:spChg>
        <pc:spChg chg="topLvl">
          <ac:chgData name="Sam To (Valence Group Inc.)" userId="f72d4ee8-af24-425d-874b-6ce6c1f232fe" providerId="ADAL" clId="{06C39A58-E97B-9B4D-ADFB-FE16F024164F}" dt="2021-06-03T18:19:55.257" v="22" actId="165"/>
          <ac:spMkLst>
            <pc:docMk/>
            <pc:sldMk cId="4015328284" sldId="2076136554"/>
            <ac:spMk id="89" creationId="{A4177345-20E7-CC4E-9BE1-0C7DB3473F75}"/>
          </ac:spMkLst>
        </pc:spChg>
        <pc:spChg chg="topLvl">
          <ac:chgData name="Sam To (Valence Group Inc.)" userId="f72d4ee8-af24-425d-874b-6ce6c1f232fe" providerId="ADAL" clId="{06C39A58-E97B-9B4D-ADFB-FE16F024164F}" dt="2021-06-03T18:19:55.257" v="22" actId="165"/>
          <ac:spMkLst>
            <pc:docMk/>
            <pc:sldMk cId="4015328284" sldId="2076136554"/>
            <ac:spMk id="90" creationId="{A5EADD71-C954-DD4B-B3F4-E74B0C85B9A1}"/>
          </ac:spMkLst>
        </pc:spChg>
        <pc:spChg chg="topLvl">
          <ac:chgData name="Sam To (Valence Group Inc.)" userId="f72d4ee8-af24-425d-874b-6ce6c1f232fe" providerId="ADAL" clId="{06C39A58-E97B-9B4D-ADFB-FE16F024164F}" dt="2021-06-03T18:19:55.257" v="22" actId="165"/>
          <ac:spMkLst>
            <pc:docMk/>
            <pc:sldMk cId="4015328284" sldId="2076136554"/>
            <ac:spMk id="91" creationId="{E7F348DA-44EB-1640-BB0C-958621B10BA4}"/>
          </ac:spMkLst>
        </pc:spChg>
        <pc:spChg chg="topLvl">
          <ac:chgData name="Sam To (Valence Group Inc.)" userId="f72d4ee8-af24-425d-874b-6ce6c1f232fe" providerId="ADAL" clId="{06C39A58-E97B-9B4D-ADFB-FE16F024164F}" dt="2021-06-03T18:19:55.257" v="22" actId="165"/>
          <ac:spMkLst>
            <pc:docMk/>
            <pc:sldMk cId="4015328284" sldId="2076136554"/>
            <ac:spMk id="92" creationId="{DDC0426E-CDAA-314A-943A-5B5D94536929}"/>
          </ac:spMkLst>
        </pc:spChg>
        <pc:spChg chg="topLvl">
          <ac:chgData name="Sam To (Valence Group Inc.)" userId="f72d4ee8-af24-425d-874b-6ce6c1f232fe" providerId="ADAL" clId="{06C39A58-E97B-9B4D-ADFB-FE16F024164F}" dt="2021-06-03T18:19:55.257" v="22" actId="165"/>
          <ac:spMkLst>
            <pc:docMk/>
            <pc:sldMk cId="4015328284" sldId="2076136554"/>
            <ac:spMk id="93" creationId="{B5BD2ABF-B0DC-B94F-88F8-442E3F8CDEB6}"/>
          </ac:spMkLst>
        </pc:spChg>
        <pc:spChg chg="topLvl">
          <ac:chgData name="Sam To (Valence Group Inc.)" userId="f72d4ee8-af24-425d-874b-6ce6c1f232fe" providerId="ADAL" clId="{06C39A58-E97B-9B4D-ADFB-FE16F024164F}" dt="2021-06-03T18:19:55.257" v="22" actId="165"/>
          <ac:spMkLst>
            <pc:docMk/>
            <pc:sldMk cId="4015328284" sldId="2076136554"/>
            <ac:spMk id="94" creationId="{60B9D94C-8B75-C44F-95FB-165CD7055A9F}"/>
          </ac:spMkLst>
        </pc:spChg>
        <pc:spChg chg="topLvl">
          <ac:chgData name="Sam To (Valence Group Inc.)" userId="f72d4ee8-af24-425d-874b-6ce6c1f232fe" providerId="ADAL" clId="{06C39A58-E97B-9B4D-ADFB-FE16F024164F}" dt="2021-06-03T18:19:55.257" v="22" actId="165"/>
          <ac:spMkLst>
            <pc:docMk/>
            <pc:sldMk cId="4015328284" sldId="2076136554"/>
            <ac:spMk id="95" creationId="{7D40A3D4-E9D4-6D42-A107-AA0D233E6B76}"/>
          </ac:spMkLst>
        </pc:spChg>
        <pc:spChg chg="topLvl">
          <ac:chgData name="Sam To (Valence Group Inc.)" userId="f72d4ee8-af24-425d-874b-6ce6c1f232fe" providerId="ADAL" clId="{06C39A58-E97B-9B4D-ADFB-FE16F024164F}" dt="2021-06-03T18:19:55.257" v="22" actId="165"/>
          <ac:spMkLst>
            <pc:docMk/>
            <pc:sldMk cId="4015328284" sldId="2076136554"/>
            <ac:spMk id="96" creationId="{7D156404-C624-B245-A401-FA6AA8E19C69}"/>
          </ac:spMkLst>
        </pc:spChg>
        <pc:spChg chg="topLvl">
          <ac:chgData name="Sam To (Valence Group Inc.)" userId="f72d4ee8-af24-425d-874b-6ce6c1f232fe" providerId="ADAL" clId="{06C39A58-E97B-9B4D-ADFB-FE16F024164F}" dt="2021-06-03T18:19:55.257" v="22" actId="165"/>
          <ac:spMkLst>
            <pc:docMk/>
            <pc:sldMk cId="4015328284" sldId="2076136554"/>
            <ac:spMk id="97" creationId="{4D869573-7182-4345-A0F2-0E6AB529D1F8}"/>
          </ac:spMkLst>
        </pc:spChg>
        <pc:spChg chg="topLvl">
          <ac:chgData name="Sam To (Valence Group Inc.)" userId="f72d4ee8-af24-425d-874b-6ce6c1f232fe" providerId="ADAL" clId="{06C39A58-E97B-9B4D-ADFB-FE16F024164F}" dt="2021-06-03T18:19:55.257" v="22" actId="165"/>
          <ac:spMkLst>
            <pc:docMk/>
            <pc:sldMk cId="4015328284" sldId="2076136554"/>
            <ac:spMk id="98" creationId="{E9282400-5F1D-744A-BD74-13BD9275CB72}"/>
          </ac:spMkLst>
        </pc:spChg>
        <pc:spChg chg="topLvl">
          <ac:chgData name="Sam To (Valence Group Inc.)" userId="f72d4ee8-af24-425d-874b-6ce6c1f232fe" providerId="ADAL" clId="{06C39A58-E97B-9B4D-ADFB-FE16F024164F}" dt="2021-06-03T18:19:55.257" v="22" actId="165"/>
          <ac:spMkLst>
            <pc:docMk/>
            <pc:sldMk cId="4015328284" sldId="2076136554"/>
            <ac:spMk id="99" creationId="{4FECBE38-51C4-ED4C-A2A6-EA02EC15E7C5}"/>
          </ac:spMkLst>
        </pc:spChg>
        <pc:spChg chg="topLvl">
          <ac:chgData name="Sam To (Valence Group Inc.)" userId="f72d4ee8-af24-425d-874b-6ce6c1f232fe" providerId="ADAL" clId="{06C39A58-E97B-9B4D-ADFB-FE16F024164F}" dt="2021-06-03T18:19:55.257" v="22" actId="165"/>
          <ac:spMkLst>
            <pc:docMk/>
            <pc:sldMk cId="4015328284" sldId="2076136554"/>
            <ac:spMk id="100" creationId="{8D93BAE2-EDD7-AE4A-85F9-A4156F6F7F9E}"/>
          </ac:spMkLst>
        </pc:spChg>
        <pc:spChg chg="topLvl">
          <ac:chgData name="Sam To (Valence Group Inc.)" userId="f72d4ee8-af24-425d-874b-6ce6c1f232fe" providerId="ADAL" clId="{06C39A58-E97B-9B4D-ADFB-FE16F024164F}" dt="2021-06-03T18:19:55.257" v="22" actId="165"/>
          <ac:spMkLst>
            <pc:docMk/>
            <pc:sldMk cId="4015328284" sldId="2076136554"/>
            <ac:spMk id="101" creationId="{0C5B1D4B-318D-5E43-ABC3-5199D0170B72}"/>
          </ac:spMkLst>
        </pc:spChg>
        <pc:spChg chg="topLvl">
          <ac:chgData name="Sam To (Valence Group Inc.)" userId="f72d4ee8-af24-425d-874b-6ce6c1f232fe" providerId="ADAL" clId="{06C39A58-E97B-9B4D-ADFB-FE16F024164F}" dt="2021-06-03T18:19:55.257" v="22" actId="165"/>
          <ac:spMkLst>
            <pc:docMk/>
            <pc:sldMk cId="4015328284" sldId="2076136554"/>
            <ac:spMk id="102" creationId="{95693143-E918-8F44-9814-CA81521957E5}"/>
          </ac:spMkLst>
        </pc:spChg>
        <pc:spChg chg="topLvl">
          <ac:chgData name="Sam To (Valence Group Inc.)" userId="f72d4ee8-af24-425d-874b-6ce6c1f232fe" providerId="ADAL" clId="{06C39A58-E97B-9B4D-ADFB-FE16F024164F}" dt="2021-06-03T18:19:55.257" v="22" actId="165"/>
          <ac:spMkLst>
            <pc:docMk/>
            <pc:sldMk cId="4015328284" sldId="2076136554"/>
            <ac:spMk id="103" creationId="{312546DB-830F-E944-9365-667BE6AF44FD}"/>
          </ac:spMkLst>
        </pc:spChg>
        <pc:spChg chg="topLvl">
          <ac:chgData name="Sam To (Valence Group Inc.)" userId="f72d4ee8-af24-425d-874b-6ce6c1f232fe" providerId="ADAL" clId="{06C39A58-E97B-9B4D-ADFB-FE16F024164F}" dt="2021-06-03T18:19:55.257" v="22" actId="165"/>
          <ac:spMkLst>
            <pc:docMk/>
            <pc:sldMk cId="4015328284" sldId="2076136554"/>
            <ac:spMk id="104" creationId="{6A5FAAE8-B9ED-7343-B555-0035A401D793}"/>
          </ac:spMkLst>
        </pc:spChg>
        <pc:spChg chg="topLvl">
          <ac:chgData name="Sam To (Valence Group Inc.)" userId="f72d4ee8-af24-425d-874b-6ce6c1f232fe" providerId="ADAL" clId="{06C39A58-E97B-9B4D-ADFB-FE16F024164F}" dt="2021-06-03T18:19:55.257" v="22" actId="165"/>
          <ac:spMkLst>
            <pc:docMk/>
            <pc:sldMk cId="4015328284" sldId="2076136554"/>
            <ac:spMk id="106" creationId="{60B72BC1-2937-ED48-A8CD-EED7BC3DF377}"/>
          </ac:spMkLst>
        </pc:spChg>
        <pc:spChg chg="topLvl">
          <ac:chgData name="Sam To (Valence Group Inc.)" userId="f72d4ee8-af24-425d-874b-6ce6c1f232fe" providerId="ADAL" clId="{06C39A58-E97B-9B4D-ADFB-FE16F024164F}" dt="2021-06-03T18:19:55.257" v="22" actId="165"/>
          <ac:spMkLst>
            <pc:docMk/>
            <pc:sldMk cId="4015328284" sldId="2076136554"/>
            <ac:spMk id="107" creationId="{576158B4-0C8E-194F-8C52-F12249E028FB}"/>
          </ac:spMkLst>
        </pc:spChg>
        <pc:spChg chg="topLvl">
          <ac:chgData name="Sam To (Valence Group Inc.)" userId="f72d4ee8-af24-425d-874b-6ce6c1f232fe" providerId="ADAL" clId="{06C39A58-E97B-9B4D-ADFB-FE16F024164F}" dt="2021-06-03T18:19:55.257" v="22" actId="165"/>
          <ac:spMkLst>
            <pc:docMk/>
            <pc:sldMk cId="4015328284" sldId="2076136554"/>
            <ac:spMk id="108" creationId="{20ED73B6-D7F5-594D-B1CD-D926E801E597}"/>
          </ac:spMkLst>
        </pc:spChg>
        <pc:spChg chg="topLvl">
          <ac:chgData name="Sam To (Valence Group Inc.)" userId="f72d4ee8-af24-425d-874b-6ce6c1f232fe" providerId="ADAL" clId="{06C39A58-E97B-9B4D-ADFB-FE16F024164F}" dt="2021-06-03T18:19:55.257" v="22" actId="165"/>
          <ac:spMkLst>
            <pc:docMk/>
            <pc:sldMk cId="4015328284" sldId="2076136554"/>
            <ac:spMk id="109" creationId="{C2DB0A6C-B426-A148-8018-8215E6234426}"/>
          </ac:spMkLst>
        </pc:spChg>
        <pc:spChg chg="topLvl">
          <ac:chgData name="Sam To (Valence Group Inc.)" userId="f72d4ee8-af24-425d-874b-6ce6c1f232fe" providerId="ADAL" clId="{06C39A58-E97B-9B4D-ADFB-FE16F024164F}" dt="2021-06-03T18:19:55.257" v="22" actId="165"/>
          <ac:spMkLst>
            <pc:docMk/>
            <pc:sldMk cId="4015328284" sldId="2076136554"/>
            <ac:spMk id="110" creationId="{6F80E82B-C3A1-4841-B8EB-75EDE08EB32D}"/>
          </ac:spMkLst>
        </pc:spChg>
        <pc:spChg chg="topLvl">
          <ac:chgData name="Sam To (Valence Group Inc.)" userId="f72d4ee8-af24-425d-874b-6ce6c1f232fe" providerId="ADAL" clId="{06C39A58-E97B-9B4D-ADFB-FE16F024164F}" dt="2021-06-03T18:19:55.257" v="22" actId="165"/>
          <ac:spMkLst>
            <pc:docMk/>
            <pc:sldMk cId="4015328284" sldId="2076136554"/>
            <ac:spMk id="111" creationId="{625D5C91-9F5F-DB41-9BB4-621CE0A0F4BB}"/>
          </ac:spMkLst>
        </pc:spChg>
        <pc:spChg chg="topLvl">
          <ac:chgData name="Sam To (Valence Group Inc.)" userId="f72d4ee8-af24-425d-874b-6ce6c1f232fe" providerId="ADAL" clId="{06C39A58-E97B-9B4D-ADFB-FE16F024164F}" dt="2021-06-03T18:19:55.257" v="22" actId="165"/>
          <ac:spMkLst>
            <pc:docMk/>
            <pc:sldMk cId="4015328284" sldId="2076136554"/>
            <ac:spMk id="112" creationId="{6B896F65-C578-664A-BD08-268971327685}"/>
          </ac:spMkLst>
        </pc:spChg>
        <pc:spChg chg="topLvl">
          <ac:chgData name="Sam To (Valence Group Inc.)" userId="f72d4ee8-af24-425d-874b-6ce6c1f232fe" providerId="ADAL" clId="{06C39A58-E97B-9B4D-ADFB-FE16F024164F}" dt="2021-06-03T18:19:55.257" v="22" actId="165"/>
          <ac:spMkLst>
            <pc:docMk/>
            <pc:sldMk cId="4015328284" sldId="2076136554"/>
            <ac:spMk id="113" creationId="{E5508117-32A9-114A-9224-2C4F8E299CBD}"/>
          </ac:spMkLst>
        </pc:spChg>
        <pc:spChg chg="mod topLvl">
          <ac:chgData name="Sam To (Valence Group Inc.)" userId="f72d4ee8-af24-425d-874b-6ce6c1f232fe" providerId="ADAL" clId="{06C39A58-E97B-9B4D-ADFB-FE16F024164F}" dt="2021-06-03T18:20:17.002" v="23" actId="207"/>
          <ac:spMkLst>
            <pc:docMk/>
            <pc:sldMk cId="4015328284" sldId="2076136554"/>
            <ac:spMk id="131" creationId="{F1257E60-B822-DA4C-BD5D-E1AB7F3711CE}"/>
          </ac:spMkLst>
        </pc:spChg>
        <pc:spChg chg="topLvl">
          <ac:chgData name="Sam To (Valence Group Inc.)" userId="f72d4ee8-af24-425d-874b-6ce6c1f232fe" providerId="ADAL" clId="{06C39A58-E97B-9B4D-ADFB-FE16F024164F}" dt="2021-06-03T18:19:55.257" v="22" actId="165"/>
          <ac:spMkLst>
            <pc:docMk/>
            <pc:sldMk cId="4015328284" sldId="2076136554"/>
            <ac:spMk id="132" creationId="{F79CABFC-5215-4447-AFDF-17EF8CDA2ED8}"/>
          </ac:spMkLst>
        </pc:spChg>
        <pc:spChg chg="topLvl">
          <ac:chgData name="Sam To (Valence Group Inc.)" userId="f72d4ee8-af24-425d-874b-6ce6c1f232fe" providerId="ADAL" clId="{06C39A58-E97B-9B4D-ADFB-FE16F024164F}" dt="2021-06-03T18:19:55.257" v="22" actId="165"/>
          <ac:spMkLst>
            <pc:docMk/>
            <pc:sldMk cId="4015328284" sldId="2076136554"/>
            <ac:spMk id="133" creationId="{38E19984-5148-F64F-9060-C77603CFBA30}"/>
          </ac:spMkLst>
        </pc:spChg>
        <pc:spChg chg="mod topLvl">
          <ac:chgData name="Sam To (Valence Group Inc.)" userId="f72d4ee8-af24-425d-874b-6ce6c1f232fe" providerId="ADAL" clId="{06C39A58-E97B-9B4D-ADFB-FE16F024164F}" dt="2021-06-03T18:25:57.005" v="76" actId="2085"/>
          <ac:spMkLst>
            <pc:docMk/>
            <pc:sldMk cId="4015328284" sldId="2076136554"/>
            <ac:spMk id="134" creationId="{DC4EA452-32C2-CE4D-BE26-6970D5F0DCEF}"/>
          </ac:spMkLst>
        </pc:spChg>
        <pc:spChg chg="mod topLvl">
          <ac:chgData name="Sam To (Valence Group Inc.)" userId="f72d4ee8-af24-425d-874b-6ce6c1f232fe" providerId="ADAL" clId="{06C39A58-E97B-9B4D-ADFB-FE16F024164F}" dt="2021-06-03T19:38:53.929" v="227" actId="1076"/>
          <ac:spMkLst>
            <pc:docMk/>
            <pc:sldMk cId="4015328284" sldId="2076136554"/>
            <ac:spMk id="135" creationId="{5AED3B7D-447E-1E4A-B181-551F42C43248}"/>
          </ac:spMkLst>
        </pc:spChg>
        <pc:spChg chg="mod topLvl">
          <ac:chgData name="Sam To (Valence Group Inc.)" userId="f72d4ee8-af24-425d-874b-6ce6c1f232fe" providerId="ADAL" clId="{06C39A58-E97B-9B4D-ADFB-FE16F024164F}" dt="2021-06-03T18:25:27.640" v="68" actId="207"/>
          <ac:spMkLst>
            <pc:docMk/>
            <pc:sldMk cId="4015328284" sldId="2076136554"/>
            <ac:spMk id="136" creationId="{BC7A2E7D-66AD-AC40-ACA9-A0F7A002EC82}"/>
          </ac:spMkLst>
        </pc:spChg>
        <pc:spChg chg="topLvl">
          <ac:chgData name="Sam To (Valence Group Inc.)" userId="f72d4ee8-af24-425d-874b-6ce6c1f232fe" providerId="ADAL" clId="{06C39A58-E97B-9B4D-ADFB-FE16F024164F}" dt="2021-06-03T18:19:55.257" v="22" actId="165"/>
          <ac:spMkLst>
            <pc:docMk/>
            <pc:sldMk cId="4015328284" sldId="2076136554"/>
            <ac:spMk id="147" creationId="{334E51EC-693F-BB44-A0E8-2254EDC068F2}"/>
          </ac:spMkLst>
        </pc:spChg>
        <pc:spChg chg="topLvl">
          <ac:chgData name="Sam To (Valence Group Inc.)" userId="f72d4ee8-af24-425d-874b-6ce6c1f232fe" providerId="ADAL" clId="{06C39A58-E97B-9B4D-ADFB-FE16F024164F}" dt="2021-06-03T18:19:55.257" v="22" actId="165"/>
          <ac:spMkLst>
            <pc:docMk/>
            <pc:sldMk cId="4015328284" sldId="2076136554"/>
            <ac:spMk id="150" creationId="{831615D5-6A49-AD44-9B20-59C36AD8F973}"/>
          </ac:spMkLst>
        </pc:spChg>
        <pc:spChg chg="topLvl">
          <ac:chgData name="Sam To (Valence Group Inc.)" userId="f72d4ee8-af24-425d-874b-6ce6c1f232fe" providerId="ADAL" clId="{06C39A58-E97B-9B4D-ADFB-FE16F024164F}" dt="2021-06-03T18:19:55.257" v="22" actId="165"/>
          <ac:spMkLst>
            <pc:docMk/>
            <pc:sldMk cId="4015328284" sldId="2076136554"/>
            <ac:spMk id="151" creationId="{736EDBEC-BC9B-494C-A6C8-DA769D3628DE}"/>
          </ac:spMkLst>
        </pc:spChg>
        <pc:spChg chg="mod topLvl">
          <ac:chgData name="Sam To (Valence Group Inc.)" userId="f72d4ee8-af24-425d-874b-6ce6c1f232fe" providerId="ADAL" clId="{06C39A58-E97B-9B4D-ADFB-FE16F024164F}" dt="2021-06-03T18:26:07.852" v="80" actId="404"/>
          <ac:spMkLst>
            <pc:docMk/>
            <pc:sldMk cId="4015328284" sldId="2076136554"/>
            <ac:spMk id="152" creationId="{BAFB3AE7-F1D6-BE44-8104-1744011C4BE1}"/>
          </ac:spMkLst>
        </pc:spChg>
        <pc:spChg chg="topLvl">
          <ac:chgData name="Sam To (Valence Group Inc.)" userId="f72d4ee8-af24-425d-874b-6ce6c1f232fe" providerId="ADAL" clId="{06C39A58-E97B-9B4D-ADFB-FE16F024164F}" dt="2021-06-03T18:19:55.257" v="22" actId="165"/>
          <ac:spMkLst>
            <pc:docMk/>
            <pc:sldMk cId="4015328284" sldId="2076136554"/>
            <ac:spMk id="153" creationId="{41CB8733-0FA8-D543-A2CE-54B4CD00997C}"/>
          </ac:spMkLst>
        </pc:spChg>
        <pc:spChg chg="mod ord">
          <ac:chgData name="Sam To (Valence Group Inc.)" userId="f72d4ee8-af24-425d-874b-6ce6c1f232fe" providerId="ADAL" clId="{06C39A58-E97B-9B4D-ADFB-FE16F024164F}" dt="2021-06-03T18:26:38.716" v="81" actId="2711"/>
          <ac:spMkLst>
            <pc:docMk/>
            <pc:sldMk cId="4015328284" sldId="2076136554"/>
            <ac:spMk id="154" creationId="{2857851E-1AE5-CF42-97B0-64038BB8D23F}"/>
          </ac:spMkLst>
        </pc:spChg>
        <pc:spChg chg="mod topLvl">
          <ac:chgData name="Sam To (Valence Group Inc.)" userId="f72d4ee8-af24-425d-874b-6ce6c1f232fe" providerId="ADAL" clId="{06C39A58-E97B-9B4D-ADFB-FE16F024164F}" dt="2021-06-03T18:22:42.258" v="35" actId="207"/>
          <ac:spMkLst>
            <pc:docMk/>
            <pc:sldMk cId="4015328284" sldId="2076136554"/>
            <ac:spMk id="156" creationId="{81497CC5-A7D9-6A4F-9536-17E493DE4A63}"/>
          </ac:spMkLst>
        </pc:spChg>
        <pc:grpChg chg="topLvl">
          <ac:chgData name="Sam To (Valence Group Inc.)" userId="f72d4ee8-af24-425d-874b-6ce6c1f232fe" providerId="ADAL" clId="{06C39A58-E97B-9B4D-ADFB-FE16F024164F}" dt="2021-06-03T18:19:55.257" v="22" actId="165"/>
          <ac:grpSpMkLst>
            <pc:docMk/>
            <pc:sldMk cId="4015328284" sldId="2076136554"/>
            <ac:grpSpMk id="4" creationId="{9C790F2F-DEEB-C94A-8122-C3C3FC2E1FB3}"/>
          </ac:grpSpMkLst>
        </pc:grpChg>
        <pc:grpChg chg="topLvl">
          <ac:chgData name="Sam To (Valence Group Inc.)" userId="f72d4ee8-af24-425d-874b-6ce6c1f232fe" providerId="ADAL" clId="{06C39A58-E97B-9B4D-ADFB-FE16F024164F}" dt="2021-06-03T18:19:55.257" v="22" actId="165"/>
          <ac:grpSpMkLst>
            <pc:docMk/>
            <pc:sldMk cId="4015328284" sldId="2076136554"/>
            <ac:grpSpMk id="11" creationId="{2D8FC8D7-7094-074D-B890-8E995D0FE88E}"/>
          </ac:grpSpMkLst>
        </pc:grpChg>
        <pc:grpChg chg="topLvl">
          <ac:chgData name="Sam To (Valence Group Inc.)" userId="f72d4ee8-af24-425d-874b-6ce6c1f232fe" providerId="ADAL" clId="{06C39A58-E97B-9B4D-ADFB-FE16F024164F}" dt="2021-06-03T18:19:55.257" v="22" actId="165"/>
          <ac:grpSpMkLst>
            <pc:docMk/>
            <pc:sldMk cId="4015328284" sldId="2076136554"/>
            <ac:grpSpMk id="16" creationId="{8D0478A5-CC60-4F4E-9F1B-706BA89677D4}"/>
          </ac:grpSpMkLst>
        </pc:grpChg>
        <pc:grpChg chg="topLvl">
          <ac:chgData name="Sam To (Valence Group Inc.)" userId="f72d4ee8-af24-425d-874b-6ce6c1f232fe" providerId="ADAL" clId="{06C39A58-E97B-9B4D-ADFB-FE16F024164F}" dt="2021-06-03T18:19:55.257" v="22" actId="165"/>
          <ac:grpSpMkLst>
            <pc:docMk/>
            <pc:sldMk cId="4015328284" sldId="2076136554"/>
            <ac:grpSpMk id="21" creationId="{1A792316-24BE-3B42-8828-E9FD512F093B}"/>
          </ac:grpSpMkLst>
        </pc:grpChg>
        <pc:grpChg chg="topLvl">
          <ac:chgData name="Sam To (Valence Group Inc.)" userId="f72d4ee8-af24-425d-874b-6ce6c1f232fe" providerId="ADAL" clId="{06C39A58-E97B-9B4D-ADFB-FE16F024164F}" dt="2021-06-03T18:19:55.257" v="22" actId="165"/>
          <ac:grpSpMkLst>
            <pc:docMk/>
            <pc:sldMk cId="4015328284" sldId="2076136554"/>
            <ac:grpSpMk id="26" creationId="{0C2A60A0-96AC-5646-85E1-D1A59275AC69}"/>
          </ac:grpSpMkLst>
        </pc:grpChg>
        <pc:grpChg chg="topLvl">
          <ac:chgData name="Sam To (Valence Group Inc.)" userId="f72d4ee8-af24-425d-874b-6ce6c1f232fe" providerId="ADAL" clId="{06C39A58-E97B-9B4D-ADFB-FE16F024164F}" dt="2021-06-03T18:19:55.257" v="22" actId="165"/>
          <ac:grpSpMkLst>
            <pc:docMk/>
            <pc:sldMk cId="4015328284" sldId="2076136554"/>
            <ac:grpSpMk id="31" creationId="{FF955176-DD40-4145-A776-451C4A56A4A4}"/>
          </ac:grpSpMkLst>
        </pc:grpChg>
        <pc:grpChg chg="topLvl">
          <ac:chgData name="Sam To (Valence Group Inc.)" userId="f72d4ee8-af24-425d-874b-6ce6c1f232fe" providerId="ADAL" clId="{06C39A58-E97B-9B4D-ADFB-FE16F024164F}" dt="2021-06-03T18:19:55.257" v="22" actId="165"/>
          <ac:grpSpMkLst>
            <pc:docMk/>
            <pc:sldMk cId="4015328284" sldId="2076136554"/>
            <ac:grpSpMk id="36" creationId="{D1607D41-2F8C-9B49-9202-83D835E3F426}"/>
          </ac:grpSpMkLst>
        </pc:grpChg>
        <pc:grpChg chg="topLvl">
          <ac:chgData name="Sam To (Valence Group Inc.)" userId="f72d4ee8-af24-425d-874b-6ce6c1f232fe" providerId="ADAL" clId="{06C39A58-E97B-9B4D-ADFB-FE16F024164F}" dt="2021-06-03T18:19:55.257" v="22" actId="165"/>
          <ac:grpSpMkLst>
            <pc:docMk/>
            <pc:sldMk cId="4015328284" sldId="2076136554"/>
            <ac:grpSpMk id="41" creationId="{1E2B94FD-312D-B643-B798-D41F722CD7AB}"/>
          </ac:grpSpMkLst>
        </pc:grpChg>
        <pc:grpChg chg="topLvl">
          <ac:chgData name="Sam To (Valence Group Inc.)" userId="f72d4ee8-af24-425d-874b-6ce6c1f232fe" providerId="ADAL" clId="{06C39A58-E97B-9B4D-ADFB-FE16F024164F}" dt="2021-06-03T18:19:55.257" v="22" actId="165"/>
          <ac:grpSpMkLst>
            <pc:docMk/>
            <pc:sldMk cId="4015328284" sldId="2076136554"/>
            <ac:grpSpMk id="46" creationId="{52B4E50C-0B20-2742-A627-1508760D137A}"/>
          </ac:grpSpMkLst>
        </pc:grpChg>
        <pc:grpChg chg="topLvl">
          <ac:chgData name="Sam To (Valence Group Inc.)" userId="f72d4ee8-af24-425d-874b-6ce6c1f232fe" providerId="ADAL" clId="{06C39A58-E97B-9B4D-ADFB-FE16F024164F}" dt="2021-06-03T18:19:55.257" v="22" actId="165"/>
          <ac:grpSpMkLst>
            <pc:docMk/>
            <pc:sldMk cId="4015328284" sldId="2076136554"/>
            <ac:grpSpMk id="62" creationId="{92642056-288C-D641-8B9B-42AB43FACCED}"/>
          </ac:grpSpMkLst>
        </pc:grpChg>
        <pc:grpChg chg="topLvl">
          <ac:chgData name="Sam To (Valence Group Inc.)" userId="f72d4ee8-af24-425d-874b-6ce6c1f232fe" providerId="ADAL" clId="{06C39A58-E97B-9B4D-ADFB-FE16F024164F}" dt="2021-06-03T18:19:55.257" v="22" actId="165"/>
          <ac:grpSpMkLst>
            <pc:docMk/>
            <pc:sldMk cId="4015328284" sldId="2076136554"/>
            <ac:grpSpMk id="72" creationId="{BCE9D71F-A1FD-B441-9FC4-A0B78827E9C3}"/>
          </ac:grpSpMkLst>
        </pc:grpChg>
        <pc:grpChg chg="topLvl">
          <ac:chgData name="Sam To (Valence Group Inc.)" userId="f72d4ee8-af24-425d-874b-6ce6c1f232fe" providerId="ADAL" clId="{06C39A58-E97B-9B4D-ADFB-FE16F024164F}" dt="2021-06-03T18:19:55.257" v="22" actId="165"/>
          <ac:grpSpMkLst>
            <pc:docMk/>
            <pc:sldMk cId="4015328284" sldId="2076136554"/>
            <ac:grpSpMk id="80" creationId="{2C355836-9167-BB4A-869E-C2AE520F5513}"/>
          </ac:grpSpMkLst>
        </pc:grpChg>
        <pc:grpChg chg="add del mod">
          <ac:chgData name="Sam To (Valence Group Inc.)" userId="f72d4ee8-af24-425d-874b-6ce6c1f232fe" providerId="ADAL" clId="{06C39A58-E97B-9B4D-ADFB-FE16F024164F}" dt="2021-06-03T18:19:55.257" v="22" actId="165"/>
          <ac:grpSpMkLst>
            <pc:docMk/>
            <pc:sldMk cId="4015328284" sldId="2076136554"/>
            <ac:grpSpMk id="81" creationId="{5B3B6347-0EA3-064F-B138-870F61B3E475}"/>
          </ac:grpSpMkLst>
        </pc:grpChg>
        <pc:grpChg chg="topLvl">
          <ac:chgData name="Sam To (Valence Group Inc.)" userId="f72d4ee8-af24-425d-874b-6ce6c1f232fe" providerId="ADAL" clId="{06C39A58-E97B-9B4D-ADFB-FE16F024164F}" dt="2021-06-03T18:19:55.257" v="22" actId="165"/>
          <ac:grpSpMkLst>
            <pc:docMk/>
            <pc:sldMk cId="4015328284" sldId="2076136554"/>
            <ac:grpSpMk id="137" creationId="{5119B591-0163-744A-B8D6-764DFBBEB843}"/>
          </ac:grpSpMkLst>
        </pc:grpChg>
        <pc:grpChg chg="topLvl">
          <ac:chgData name="Sam To (Valence Group Inc.)" userId="f72d4ee8-af24-425d-874b-6ce6c1f232fe" providerId="ADAL" clId="{06C39A58-E97B-9B4D-ADFB-FE16F024164F}" dt="2021-06-03T18:19:55.257" v="22" actId="165"/>
          <ac:grpSpMkLst>
            <pc:docMk/>
            <pc:sldMk cId="4015328284" sldId="2076136554"/>
            <ac:grpSpMk id="140" creationId="{D439DCAA-6829-344C-8C27-4D324D95C4FB}"/>
          </ac:grpSpMkLst>
        </pc:grpChg>
        <pc:grpChg chg="topLvl">
          <ac:chgData name="Sam To (Valence Group Inc.)" userId="f72d4ee8-af24-425d-874b-6ce6c1f232fe" providerId="ADAL" clId="{06C39A58-E97B-9B4D-ADFB-FE16F024164F}" dt="2021-06-03T18:19:55.257" v="22" actId="165"/>
          <ac:grpSpMkLst>
            <pc:docMk/>
            <pc:sldMk cId="4015328284" sldId="2076136554"/>
            <ac:grpSpMk id="143" creationId="{D3C19B11-F6E5-1F4F-A51F-2FD0F67AED28}"/>
          </ac:grpSpMkLst>
        </pc:grpChg>
        <pc:picChg chg="topLvl">
          <ac:chgData name="Sam To (Valence Group Inc.)" userId="f72d4ee8-af24-425d-874b-6ce6c1f232fe" providerId="ADAL" clId="{06C39A58-E97B-9B4D-ADFB-FE16F024164F}" dt="2021-06-03T18:19:55.257" v="22" actId="165"/>
          <ac:picMkLst>
            <pc:docMk/>
            <pc:sldMk cId="4015328284" sldId="2076136554"/>
            <ac:picMk id="3" creationId="{069A7F5C-33B3-4568-B076-345678FE9D34}"/>
          </ac:picMkLst>
        </pc:picChg>
        <pc:picChg chg="add mod">
          <ac:chgData name="Sam To (Valence Group Inc.)" userId="f72d4ee8-af24-425d-874b-6ce6c1f232fe" providerId="ADAL" clId="{06C39A58-E97B-9B4D-ADFB-FE16F024164F}" dt="2021-06-03T19:37:04.785" v="221" actId="1076"/>
          <ac:picMkLst>
            <pc:docMk/>
            <pc:sldMk cId="4015328284" sldId="2076136554"/>
            <ac:picMk id="105" creationId="{89F80C3C-908D-6E44-92F6-74FFC62A0CD8}"/>
          </ac:picMkLst>
        </pc:picChg>
        <pc:picChg chg="add mod">
          <ac:chgData name="Sam To (Valence Group Inc.)" userId="f72d4ee8-af24-425d-874b-6ce6c1f232fe" providerId="ADAL" clId="{06C39A58-E97B-9B4D-ADFB-FE16F024164F}" dt="2021-06-03T19:37:04.785" v="221" actId="1076"/>
          <ac:picMkLst>
            <pc:docMk/>
            <pc:sldMk cId="4015328284" sldId="2076136554"/>
            <ac:picMk id="120" creationId="{89852350-4DD9-354D-B551-A2F6A9FE17A1}"/>
          </ac:picMkLst>
        </pc:picChg>
        <pc:picChg chg="topLvl">
          <ac:chgData name="Sam To (Valence Group Inc.)" userId="f72d4ee8-af24-425d-874b-6ce6c1f232fe" providerId="ADAL" clId="{06C39A58-E97B-9B4D-ADFB-FE16F024164F}" dt="2021-06-03T18:19:55.257" v="22" actId="165"/>
          <ac:picMkLst>
            <pc:docMk/>
            <pc:sldMk cId="4015328284" sldId="2076136554"/>
            <ac:picMk id="146" creationId="{382B6FB5-8C7C-EB40-AFD1-E9189B71A733}"/>
          </ac:picMkLst>
        </pc:picChg>
        <pc:picChg chg="topLvl">
          <ac:chgData name="Sam To (Valence Group Inc.)" userId="f72d4ee8-af24-425d-874b-6ce6c1f232fe" providerId="ADAL" clId="{06C39A58-E97B-9B4D-ADFB-FE16F024164F}" dt="2021-06-03T18:19:55.257" v="22" actId="165"/>
          <ac:picMkLst>
            <pc:docMk/>
            <pc:sldMk cId="4015328284" sldId="2076136554"/>
            <ac:picMk id="148" creationId="{3192EC97-4FCD-854C-AD9D-8E8E572C7DDF}"/>
          </ac:picMkLst>
        </pc:picChg>
        <pc:picChg chg="topLvl">
          <ac:chgData name="Sam To (Valence Group Inc.)" userId="f72d4ee8-af24-425d-874b-6ce6c1f232fe" providerId="ADAL" clId="{06C39A58-E97B-9B4D-ADFB-FE16F024164F}" dt="2021-06-03T18:19:55.257" v="22" actId="165"/>
          <ac:picMkLst>
            <pc:docMk/>
            <pc:sldMk cId="4015328284" sldId="2076136554"/>
            <ac:picMk id="149" creationId="{F7FDC76C-0316-FD49-A099-5EE35BACF026}"/>
          </ac:picMkLst>
        </pc:picChg>
        <pc:picChg chg="add mod">
          <ac:chgData name="Sam To (Valence Group Inc.)" userId="f72d4ee8-af24-425d-874b-6ce6c1f232fe" providerId="ADAL" clId="{06C39A58-E97B-9B4D-ADFB-FE16F024164F}" dt="2021-06-03T19:37:04.785" v="221" actId="1076"/>
          <ac:picMkLst>
            <pc:docMk/>
            <pc:sldMk cId="4015328284" sldId="2076136554"/>
            <ac:picMk id="158" creationId="{E11E320F-7E45-DB4B-8464-6CC7B7F7D203}"/>
          </ac:picMkLst>
        </pc:picChg>
        <pc:picChg chg="mod topLvl">
          <ac:chgData name="Sam To (Valence Group Inc.)" userId="f72d4ee8-af24-425d-874b-6ce6c1f232fe" providerId="ADAL" clId="{06C39A58-E97B-9B4D-ADFB-FE16F024164F}" dt="2021-06-03T18:24:05.566" v="53" actId="208"/>
          <ac:picMkLst>
            <pc:docMk/>
            <pc:sldMk cId="4015328284" sldId="2076136554"/>
            <ac:picMk id="159" creationId="{91F6BD2F-3C8C-4676-977C-FE80B3D2C77A}"/>
          </ac:picMkLst>
        </pc:picChg>
        <pc:cxnChg chg="topLvl">
          <ac:chgData name="Sam To (Valence Group Inc.)" userId="f72d4ee8-af24-425d-874b-6ce6c1f232fe" providerId="ADAL" clId="{06C39A58-E97B-9B4D-ADFB-FE16F024164F}" dt="2021-06-03T18:19:55.257" v="22" actId="165"/>
          <ac:cxnSpMkLst>
            <pc:docMk/>
            <pc:sldMk cId="4015328284" sldId="2076136554"/>
            <ac:cxnSpMk id="52" creationId="{340AD22F-77A4-5148-8CCF-9EDEDF2E316A}"/>
          </ac:cxnSpMkLst>
        </pc:cxnChg>
        <pc:cxnChg chg="topLvl">
          <ac:chgData name="Sam To (Valence Group Inc.)" userId="f72d4ee8-af24-425d-874b-6ce6c1f232fe" providerId="ADAL" clId="{06C39A58-E97B-9B4D-ADFB-FE16F024164F}" dt="2021-06-03T18:19:55.257" v="22" actId="165"/>
          <ac:cxnSpMkLst>
            <pc:docMk/>
            <pc:sldMk cId="4015328284" sldId="2076136554"/>
            <ac:cxnSpMk id="53" creationId="{17AC0DDF-A229-EE46-BD4D-C495EBE739CA}"/>
          </ac:cxnSpMkLst>
        </pc:cxnChg>
        <pc:cxnChg chg="topLvl">
          <ac:chgData name="Sam To (Valence Group Inc.)" userId="f72d4ee8-af24-425d-874b-6ce6c1f232fe" providerId="ADAL" clId="{06C39A58-E97B-9B4D-ADFB-FE16F024164F}" dt="2021-06-03T18:19:55.257" v="22" actId="165"/>
          <ac:cxnSpMkLst>
            <pc:docMk/>
            <pc:sldMk cId="4015328284" sldId="2076136554"/>
            <ac:cxnSpMk id="114" creationId="{C6750E14-FC43-3442-99E3-50C3A06AB3C5}"/>
          </ac:cxnSpMkLst>
        </pc:cxnChg>
        <pc:cxnChg chg="topLvl">
          <ac:chgData name="Sam To (Valence Group Inc.)" userId="f72d4ee8-af24-425d-874b-6ce6c1f232fe" providerId="ADAL" clId="{06C39A58-E97B-9B4D-ADFB-FE16F024164F}" dt="2021-06-03T18:19:55.257" v="22" actId="165"/>
          <ac:cxnSpMkLst>
            <pc:docMk/>
            <pc:sldMk cId="4015328284" sldId="2076136554"/>
            <ac:cxnSpMk id="115" creationId="{2B006E9F-E5B4-934F-910E-C6691E9FFFD1}"/>
          </ac:cxnSpMkLst>
        </pc:cxnChg>
        <pc:cxnChg chg="topLvl">
          <ac:chgData name="Sam To (Valence Group Inc.)" userId="f72d4ee8-af24-425d-874b-6ce6c1f232fe" providerId="ADAL" clId="{06C39A58-E97B-9B4D-ADFB-FE16F024164F}" dt="2021-06-03T18:19:55.257" v="22" actId="165"/>
          <ac:cxnSpMkLst>
            <pc:docMk/>
            <pc:sldMk cId="4015328284" sldId="2076136554"/>
            <ac:cxnSpMk id="116" creationId="{C16C466B-13FB-1A41-A8EF-6FDD5DA3424E}"/>
          </ac:cxnSpMkLst>
        </pc:cxnChg>
        <pc:cxnChg chg="topLvl">
          <ac:chgData name="Sam To (Valence Group Inc.)" userId="f72d4ee8-af24-425d-874b-6ce6c1f232fe" providerId="ADAL" clId="{06C39A58-E97B-9B4D-ADFB-FE16F024164F}" dt="2021-06-03T18:19:55.257" v="22" actId="165"/>
          <ac:cxnSpMkLst>
            <pc:docMk/>
            <pc:sldMk cId="4015328284" sldId="2076136554"/>
            <ac:cxnSpMk id="117" creationId="{2C655652-E879-4046-B669-2AF38AD41DC9}"/>
          </ac:cxnSpMkLst>
        </pc:cxnChg>
        <pc:cxnChg chg="topLvl">
          <ac:chgData name="Sam To (Valence Group Inc.)" userId="f72d4ee8-af24-425d-874b-6ce6c1f232fe" providerId="ADAL" clId="{06C39A58-E97B-9B4D-ADFB-FE16F024164F}" dt="2021-06-03T18:19:55.257" v="22" actId="165"/>
          <ac:cxnSpMkLst>
            <pc:docMk/>
            <pc:sldMk cId="4015328284" sldId="2076136554"/>
            <ac:cxnSpMk id="118" creationId="{B4B3415E-6FF9-0F4F-96C2-D7607BC4EDFD}"/>
          </ac:cxnSpMkLst>
        </pc:cxnChg>
        <pc:cxnChg chg="topLvl">
          <ac:chgData name="Sam To (Valence Group Inc.)" userId="f72d4ee8-af24-425d-874b-6ce6c1f232fe" providerId="ADAL" clId="{06C39A58-E97B-9B4D-ADFB-FE16F024164F}" dt="2021-06-03T18:19:55.257" v="22" actId="165"/>
          <ac:cxnSpMkLst>
            <pc:docMk/>
            <pc:sldMk cId="4015328284" sldId="2076136554"/>
            <ac:cxnSpMk id="119" creationId="{16DAF359-C8D0-3C46-B7C9-ACF04AD8D82B}"/>
          </ac:cxnSpMkLst>
        </pc:cxnChg>
        <pc:cxnChg chg="topLvl">
          <ac:chgData name="Sam To (Valence Group Inc.)" userId="f72d4ee8-af24-425d-874b-6ce6c1f232fe" providerId="ADAL" clId="{06C39A58-E97B-9B4D-ADFB-FE16F024164F}" dt="2021-06-03T18:19:55.257" v="22" actId="165"/>
          <ac:cxnSpMkLst>
            <pc:docMk/>
            <pc:sldMk cId="4015328284" sldId="2076136554"/>
            <ac:cxnSpMk id="121" creationId="{9360EDBF-E637-B140-95C6-982CD57A80F9}"/>
          </ac:cxnSpMkLst>
        </pc:cxnChg>
        <pc:cxnChg chg="topLvl">
          <ac:chgData name="Sam To (Valence Group Inc.)" userId="f72d4ee8-af24-425d-874b-6ce6c1f232fe" providerId="ADAL" clId="{06C39A58-E97B-9B4D-ADFB-FE16F024164F}" dt="2021-06-03T18:19:55.257" v="22" actId="165"/>
          <ac:cxnSpMkLst>
            <pc:docMk/>
            <pc:sldMk cId="4015328284" sldId="2076136554"/>
            <ac:cxnSpMk id="122" creationId="{C6D6AAA6-2235-A64C-A86B-F7C9163C18E8}"/>
          </ac:cxnSpMkLst>
        </pc:cxnChg>
        <pc:cxnChg chg="topLvl">
          <ac:chgData name="Sam To (Valence Group Inc.)" userId="f72d4ee8-af24-425d-874b-6ce6c1f232fe" providerId="ADAL" clId="{06C39A58-E97B-9B4D-ADFB-FE16F024164F}" dt="2021-06-03T18:19:55.257" v="22" actId="165"/>
          <ac:cxnSpMkLst>
            <pc:docMk/>
            <pc:sldMk cId="4015328284" sldId="2076136554"/>
            <ac:cxnSpMk id="123" creationId="{4E8164D8-48CB-814B-B9E2-FE42BDCD4591}"/>
          </ac:cxnSpMkLst>
        </pc:cxnChg>
        <pc:cxnChg chg="topLvl">
          <ac:chgData name="Sam To (Valence Group Inc.)" userId="f72d4ee8-af24-425d-874b-6ce6c1f232fe" providerId="ADAL" clId="{06C39A58-E97B-9B4D-ADFB-FE16F024164F}" dt="2021-06-03T18:19:55.257" v="22" actId="165"/>
          <ac:cxnSpMkLst>
            <pc:docMk/>
            <pc:sldMk cId="4015328284" sldId="2076136554"/>
            <ac:cxnSpMk id="124" creationId="{B41AADB1-1D93-434E-9776-46A07D5878E9}"/>
          </ac:cxnSpMkLst>
        </pc:cxnChg>
        <pc:cxnChg chg="topLvl">
          <ac:chgData name="Sam To (Valence Group Inc.)" userId="f72d4ee8-af24-425d-874b-6ce6c1f232fe" providerId="ADAL" clId="{06C39A58-E97B-9B4D-ADFB-FE16F024164F}" dt="2021-06-03T18:19:55.257" v="22" actId="165"/>
          <ac:cxnSpMkLst>
            <pc:docMk/>
            <pc:sldMk cId="4015328284" sldId="2076136554"/>
            <ac:cxnSpMk id="125" creationId="{ECC9E8BF-89BC-F349-AA20-00AA592C4104}"/>
          </ac:cxnSpMkLst>
        </pc:cxnChg>
        <pc:cxnChg chg="topLvl">
          <ac:chgData name="Sam To (Valence Group Inc.)" userId="f72d4ee8-af24-425d-874b-6ce6c1f232fe" providerId="ADAL" clId="{06C39A58-E97B-9B4D-ADFB-FE16F024164F}" dt="2021-06-03T18:19:55.257" v="22" actId="165"/>
          <ac:cxnSpMkLst>
            <pc:docMk/>
            <pc:sldMk cId="4015328284" sldId="2076136554"/>
            <ac:cxnSpMk id="126" creationId="{6A132016-E825-284A-B850-10D22082286B}"/>
          </ac:cxnSpMkLst>
        </pc:cxnChg>
        <pc:cxnChg chg="topLvl">
          <ac:chgData name="Sam To (Valence Group Inc.)" userId="f72d4ee8-af24-425d-874b-6ce6c1f232fe" providerId="ADAL" clId="{06C39A58-E97B-9B4D-ADFB-FE16F024164F}" dt="2021-06-03T18:19:55.257" v="22" actId="165"/>
          <ac:cxnSpMkLst>
            <pc:docMk/>
            <pc:sldMk cId="4015328284" sldId="2076136554"/>
            <ac:cxnSpMk id="127" creationId="{B1FB2503-092E-8C4E-A2FD-691BF433E5E1}"/>
          </ac:cxnSpMkLst>
        </pc:cxnChg>
        <pc:cxnChg chg="topLvl">
          <ac:chgData name="Sam To (Valence Group Inc.)" userId="f72d4ee8-af24-425d-874b-6ce6c1f232fe" providerId="ADAL" clId="{06C39A58-E97B-9B4D-ADFB-FE16F024164F}" dt="2021-06-03T18:19:55.257" v="22" actId="165"/>
          <ac:cxnSpMkLst>
            <pc:docMk/>
            <pc:sldMk cId="4015328284" sldId="2076136554"/>
            <ac:cxnSpMk id="128" creationId="{B214DCB8-3877-044E-B75F-4E4C32AD1E28}"/>
          </ac:cxnSpMkLst>
        </pc:cxnChg>
        <pc:cxnChg chg="topLvl">
          <ac:chgData name="Sam To (Valence Group Inc.)" userId="f72d4ee8-af24-425d-874b-6ce6c1f232fe" providerId="ADAL" clId="{06C39A58-E97B-9B4D-ADFB-FE16F024164F}" dt="2021-06-03T18:19:55.257" v="22" actId="165"/>
          <ac:cxnSpMkLst>
            <pc:docMk/>
            <pc:sldMk cId="4015328284" sldId="2076136554"/>
            <ac:cxnSpMk id="129" creationId="{96C88A06-6165-9A42-B86F-41CC8DF8BCCB}"/>
          </ac:cxnSpMkLst>
        </pc:cxnChg>
        <pc:cxnChg chg="topLvl">
          <ac:chgData name="Sam To (Valence Group Inc.)" userId="f72d4ee8-af24-425d-874b-6ce6c1f232fe" providerId="ADAL" clId="{06C39A58-E97B-9B4D-ADFB-FE16F024164F}" dt="2021-06-03T18:19:55.257" v="22" actId="165"/>
          <ac:cxnSpMkLst>
            <pc:docMk/>
            <pc:sldMk cId="4015328284" sldId="2076136554"/>
            <ac:cxnSpMk id="130" creationId="{329A9BB0-28B2-D349-BBAF-B2AC014AEF2F}"/>
          </ac:cxnSpMkLst>
        </pc:cxnChg>
      </pc:sldChg>
      <pc:sldChg chg="add mod modShow">
        <pc:chgData name="Sam To (Valence Group Inc.)" userId="f72d4ee8-af24-425d-874b-6ce6c1f232fe" providerId="ADAL" clId="{06C39A58-E97B-9B4D-ADFB-FE16F024164F}" dt="2021-06-03T19:49:24.016" v="246" actId="729"/>
        <pc:sldMkLst>
          <pc:docMk/>
          <pc:sldMk cId="2161351146" sldId="2076136555"/>
        </pc:sldMkLst>
      </pc:sldChg>
      <pc:sldChg chg="add mod modShow">
        <pc:chgData name="Sam To (Valence Group Inc.)" userId="f72d4ee8-af24-425d-874b-6ce6c1f232fe" providerId="ADAL" clId="{06C39A58-E97B-9B4D-ADFB-FE16F024164F}" dt="2021-06-03T19:49:24.016" v="246" actId="729"/>
        <pc:sldMkLst>
          <pc:docMk/>
          <pc:sldMk cId="4275046187" sldId="2076136556"/>
        </pc:sldMkLst>
      </pc:sldChg>
      <pc:sldChg chg="modSp add mod modShow">
        <pc:chgData name="Sam To (Valence Group Inc.)" userId="f72d4ee8-af24-425d-874b-6ce6c1f232fe" providerId="ADAL" clId="{06C39A58-E97B-9B4D-ADFB-FE16F024164F}" dt="2021-06-03T19:49:24.016" v="246" actId="729"/>
        <pc:sldMkLst>
          <pc:docMk/>
          <pc:sldMk cId="2001566371" sldId="2143187716"/>
        </pc:sldMkLst>
        <pc:spChg chg="mod">
          <ac:chgData name="Sam To (Valence Group Inc.)" userId="f72d4ee8-af24-425d-874b-6ce6c1f232fe" providerId="ADAL" clId="{06C39A58-E97B-9B4D-ADFB-FE16F024164F}" dt="2021-06-03T18:29:42.203" v="119" actId="14100"/>
          <ac:spMkLst>
            <pc:docMk/>
            <pc:sldMk cId="2001566371" sldId="2143187716"/>
            <ac:spMk id="80" creationId="{35C7D74F-0DB3-CC4F-8619-B60F9E85CE89}"/>
          </ac:spMkLst>
        </pc:spChg>
      </pc:sldChg>
    </pc:docChg>
  </pc:docChgLst>
  <pc:docChgLst>
    <pc:chgData name="Jordan Nicholson" userId="d38b7964-7fcd-41c7-9435-e59bde50259a" providerId="ADAL" clId="{66BBA79B-B821-47EC-9C8B-AB15F0AB8135}"/>
    <pc:docChg chg="custSel modSld">
      <pc:chgData name="Jordan Nicholson" userId="d38b7964-7fcd-41c7-9435-e59bde50259a" providerId="ADAL" clId="{66BBA79B-B821-47EC-9C8B-AB15F0AB8135}" dt="2021-06-30T04:38:17.370" v="1122" actId="20577"/>
      <pc:docMkLst>
        <pc:docMk/>
      </pc:docMkLst>
      <pc:sldChg chg="modSp mod">
        <pc:chgData name="Jordan Nicholson" userId="d38b7964-7fcd-41c7-9435-e59bde50259a" providerId="ADAL" clId="{66BBA79B-B821-47EC-9C8B-AB15F0AB8135}" dt="2021-06-29T20:54:31.439" v="421" actId="20577"/>
        <pc:sldMkLst>
          <pc:docMk/>
          <pc:sldMk cId="1191690117" sldId="261"/>
        </pc:sldMkLst>
        <pc:spChg chg="mod">
          <ac:chgData name="Jordan Nicholson" userId="d38b7964-7fcd-41c7-9435-e59bde50259a" providerId="ADAL" clId="{66BBA79B-B821-47EC-9C8B-AB15F0AB8135}" dt="2021-06-29T20:54:31.439" v="421" actId="20577"/>
          <ac:spMkLst>
            <pc:docMk/>
            <pc:sldMk cId="1191690117" sldId="261"/>
            <ac:spMk id="13" creationId="{D8F76857-639B-A84E-8A04-B50501672DF1}"/>
          </ac:spMkLst>
        </pc:spChg>
      </pc:sldChg>
      <pc:sldChg chg="modSp mod">
        <pc:chgData name="Jordan Nicholson" userId="d38b7964-7fcd-41c7-9435-e59bde50259a" providerId="ADAL" clId="{66BBA79B-B821-47EC-9C8B-AB15F0AB8135}" dt="2021-06-30T04:38:17.370" v="1122" actId="20577"/>
        <pc:sldMkLst>
          <pc:docMk/>
          <pc:sldMk cId="4153297329" sldId="262"/>
        </pc:sldMkLst>
        <pc:spChg chg="mod">
          <ac:chgData name="Jordan Nicholson" userId="d38b7964-7fcd-41c7-9435-e59bde50259a" providerId="ADAL" clId="{66BBA79B-B821-47EC-9C8B-AB15F0AB8135}" dt="2021-06-30T04:38:17.370" v="1122" actId="20577"/>
          <ac:spMkLst>
            <pc:docMk/>
            <pc:sldMk cId="4153297329" sldId="262"/>
            <ac:spMk id="4" creationId="{C0294FDF-3910-424A-97FF-63A5E40896F4}"/>
          </ac:spMkLst>
        </pc:spChg>
      </pc:sldChg>
      <pc:sldChg chg="addSp delSp modSp mod">
        <pc:chgData name="Jordan Nicholson" userId="d38b7964-7fcd-41c7-9435-e59bde50259a" providerId="ADAL" clId="{66BBA79B-B821-47EC-9C8B-AB15F0AB8135}" dt="2021-06-29T20:24:53.247" v="98" actId="255"/>
        <pc:sldMkLst>
          <pc:docMk/>
          <pc:sldMk cId="4015328284" sldId="2076136554"/>
        </pc:sldMkLst>
        <pc:spChg chg="mod">
          <ac:chgData name="Jordan Nicholson" userId="d38b7964-7fcd-41c7-9435-e59bde50259a" providerId="ADAL" clId="{66BBA79B-B821-47EC-9C8B-AB15F0AB8135}" dt="2021-06-29T20:23:32.032" v="52" actId="1076"/>
          <ac:spMkLst>
            <pc:docMk/>
            <pc:sldMk cId="4015328284" sldId="2076136554"/>
            <ac:spMk id="8" creationId="{33479D67-758C-BF4D-9BCA-A1FC14212463}"/>
          </ac:spMkLst>
        </pc:spChg>
        <pc:spChg chg="mod">
          <ac:chgData name="Jordan Nicholson" userId="d38b7964-7fcd-41c7-9435-e59bde50259a" providerId="ADAL" clId="{66BBA79B-B821-47EC-9C8B-AB15F0AB8135}" dt="2021-06-29T20:23:32.032" v="52" actId="1076"/>
          <ac:spMkLst>
            <pc:docMk/>
            <pc:sldMk cId="4015328284" sldId="2076136554"/>
            <ac:spMk id="9" creationId="{F6B1710D-2F19-BF4C-BDA1-B37F971CD22B}"/>
          </ac:spMkLst>
        </pc:spChg>
        <pc:spChg chg="mod">
          <ac:chgData name="Jordan Nicholson" userId="d38b7964-7fcd-41c7-9435-e59bde50259a" providerId="ADAL" clId="{66BBA79B-B821-47EC-9C8B-AB15F0AB8135}" dt="2021-06-29T20:23:32.032" v="52" actId="1076"/>
          <ac:spMkLst>
            <pc:docMk/>
            <pc:sldMk cId="4015328284" sldId="2076136554"/>
            <ac:spMk id="10" creationId="{9C15B872-4C66-9842-BC45-8555A2559519}"/>
          </ac:spMkLst>
        </pc:spChg>
        <pc:spChg chg="mod">
          <ac:chgData name="Jordan Nicholson" userId="d38b7964-7fcd-41c7-9435-e59bde50259a" providerId="ADAL" clId="{66BBA79B-B821-47EC-9C8B-AB15F0AB8135}" dt="2021-06-29T20:23:32.032" v="52" actId="1076"/>
          <ac:spMkLst>
            <pc:docMk/>
            <pc:sldMk cId="4015328284" sldId="2076136554"/>
            <ac:spMk id="51" creationId="{DC539B1F-7AAF-8A41-9267-D25C50258327}"/>
          </ac:spMkLst>
        </pc:spChg>
        <pc:spChg chg="mod">
          <ac:chgData name="Jordan Nicholson" userId="d38b7964-7fcd-41c7-9435-e59bde50259a" providerId="ADAL" clId="{66BBA79B-B821-47EC-9C8B-AB15F0AB8135}" dt="2021-06-29T20:23:32.032" v="52" actId="1076"/>
          <ac:spMkLst>
            <pc:docMk/>
            <pc:sldMk cId="4015328284" sldId="2076136554"/>
            <ac:spMk id="54" creationId="{7AF2928B-8BBB-AA42-A5AE-3F760DD72681}"/>
          </ac:spMkLst>
        </pc:spChg>
        <pc:spChg chg="mod">
          <ac:chgData name="Jordan Nicholson" userId="d38b7964-7fcd-41c7-9435-e59bde50259a" providerId="ADAL" clId="{66BBA79B-B821-47EC-9C8B-AB15F0AB8135}" dt="2021-06-29T20:23:32.032" v="52" actId="1076"/>
          <ac:spMkLst>
            <pc:docMk/>
            <pc:sldMk cId="4015328284" sldId="2076136554"/>
            <ac:spMk id="55" creationId="{BC167F74-D2FB-2040-ACBB-A3F75A3DE4B7}"/>
          </ac:spMkLst>
        </pc:spChg>
        <pc:spChg chg="mod">
          <ac:chgData name="Jordan Nicholson" userId="d38b7964-7fcd-41c7-9435-e59bde50259a" providerId="ADAL" clId="{66BBA79B-B821-47EC-9C8B-AB15F0AB8135}" dt="2021-06-29T20:23:32.032" v="52" actId="1076"/>
          <ac:spMkLst>
            <pc:docMk/>
            <pc:sldMk cId="4015328284" sldId="2076136554"/>
            <ac:spMk id="56" creationId="{588A3C48-947E-254A-B10C-A949575AFA04}"/>
          </ac:spMkLst>
        </pc:spChg>
        <pc:spChg chg="mod">
          <ac:chgData name="Jordan Nicholson" userId="d38b7964-7fcd-41c7-9435-e59bde50259a" providerId="ADAL" clId="{66BBA79B-B821-47EC-9C8B-AB15F0AB8135}" dt="2021-06-29T20:23:32.032" v="52" actId="1076"/>
          <ac:spMkLst>
            <pc:docMk/>
            <pc:sldMk cId="4015328284" sldId="2076136554"/>
            <ac:spMk id="57" creationId="{59062E48-5026-6D41-83D1-A058AF129AAB}"/>
          </ac:spMkLst>
        </pc:spChg>
        <pc:spChg chg="mod">
          <ac:chgData name="Jordan Nicholson" userId="d38b7964-7fcd-41c7-9435-e59bde50259a" providerId="ADAL" clId="{66BBA79B-B821-47EC-9C8B-AB15F0AB8135}" dt="2021-06-29T20:23:32.032" v="52" actId="1076"/>
          <ac:spMkLst>
            <pc:docMk/>
            <pc:sldMk cId="4015328284" sldId="2076136554"/>
            <ac:spMk id="58" creationId="{FB47BFA2-B23E-C248-9DC2-7146CFADE373}"/>
          </ac:spMkLst>
        </pc:spChg>
        <pc:spChg chg="mod">
          <ac:chgData name="Jordan Nicholson" userId="d38b7964-7fcd-41c7-9435-e59bde50259a" providerId="ADAL" clId="{66BBA79B-B821-47EC-9C8B-AB15F0AB8135}" dt="2021-06-29T20:23:32.032" v="52" actId="1076"/>
          <ac:spMkLst>
            <pc:docMk/>
            <pc:sldMk cId="4015328284" sldId="2076136554"/>
            <ac:spMk id="59" creationId="{A6DB7724-D737-4B40-8EBA-ECEE7428E1BA}"/>
          </ac:spMkLst>
        </pc:spChg>
        <pc:spChg chg="mod">
          <ac:chgData name="Jordan Nicholson" userId="d38b7964-7fcd-41c7-9435-e59bde50259a" providerId="ADAL" clId="{66BBA79B-B821-47EC-9C8B-AB15F0AB8135}" dt="2021-06-29T20:23:32.032" v="52" actId="1076"/>
          <ac:spMkLst>
            <pc:docMk/>
            <pc:sldMk cId="4015328284" sldId="2076136554"/>
            <ac:spMk id="60" creationId="{37573356-5BB4-D14F-AFFE-59CC91594F72}"/>
          </ac:spMkLst>
        </pc:spChg>
        <pc:spChg chg="add mod">
          <ac:chgData name="Jordan Nicholson" userId="d38b7964-7fcd-41c7-9435-e59bde50259a" providerId="ADAL" clId="{66BBA79B-B821-47EC-9C8B-AB15F0AB8135}" dt="2021-06-29T20:24:53.247" v="98" actId="255"/>
          <ac:spMkLst>
            <pc:docMk/>
            <pc:sldMk cId="4015328284" sldId="2076136554"/>
            <ac:spMk id="61" creationId="{BC6DC62D-17B4-4045-B558-650DDF89562A}"/>
          </ac:spMkLst>
        </pc:spChg>
        <pc:spChg chg="mod">
          <ac:chgData name="Jordan Nicholson" userId="d38b7964-7fcd-41c7-9435-e59bde50259a" providerId="ADAL" clId="{66BBA79B-B821-47EC-9C8B-AB15F0AB8135}" dt="2021-06-29T20:23:32.032" v="52" actId="1076"/>
          <ac:spMkLst>
            <pc:docMk/>
            <pc:sldMk cId="4015328284" sldId="2076136554"/>
            <ac:spMk id="86" creationId="{073F4359-EBE1-C844-A190-1A8E46827389}"/>
          </ac:spMkLst>
        </pc:spChg>
        <pc:spChg chg="mod">
          <ac:chgData name="Jordan Nicholson" userId="d38b7964-7fcd-41c7-9435-e59bde50259a" providerId="ADAL" clId="{66BBA79B-B821-47EC-9C8B-AB15F0AB8135}" dt="2021-06-29T20:23:32.032" v="52" actId="1076"/>
          <ac:spMkLst>
            <pc:docMk/>
            <pc:sldMk cId="4015328284" sldId="2076136554"/>
            <ac:spMk id="87" creationId="{AD0D8A4C-5FC8-574A-815D-8F7F7AF0E242}"/>
          </ac:spMkLst>
        </pc:spChg>
        <pc:spChg chg="mod">
          <ac:chgData name="Jordan Nicholson" userId="d38b7964-7fcd-41c7-9435-e59bde50259a" providerId="ADAL" clId="{66BBA79B-B821-47EC-9C8B-AB15F0AB8135}" dt="2021-06-29T20:23:32.032" v="52" actId="1076"/>
          <ac:spMkLst>
            <pc:docMk/>
            <pc:sldMk cId="4015328284" sldId="2076136554"/>
            <ac:spMk id="88" creationId="{6AD98C0F-2522-AC48-B1B8-4AF42BA32811}"/>
          </ac:spMkLst>
        </pc:spChg>
        <pc:spChg chg="mod">
          <ac:chgData name="Jordan Nicholson" userId="d38b7964-7fcd-41c7-9435-e59bde50259a" providerId="ADAL" clId="{66BBA79B-B821-47EC-9C8B-AB15F0AB8135}" dt="2021-06-29T20:23:32.032" v="52" actId="1076"/>
          <ac:spMkLst>
            <pc:docMk/>
            <pc:sldMk cId="4015328284" sldId="2076136554"/>
            <ac:spMk id="89" creationId="{A4177345-20E7-CC4E-9BE1-0C7DB3473F75}"/>
          </ac:spMkLst>
        </pc:spChg>
        <pc:spChg chg="mod">
          <ac:chgData name="Jordan Nicholson" userId="d38b7964-7fcd-41c7-9435-e59bde50259a" providerId="ADAL" clId="{66BBA79B-B821-47EC-9C8B-AB15F0AB8135}" dt="2021-06-29T20:23:32.032" v="52" actId="1076"/>
          <ac:spMkLst>
            <pc:docMk/>
            <pc:sldMk cId="4015328284" sldId="2076136554"/>
            <ac:spMk id="90" creationId="{A5EADD71-C954-DD4B-B3F4-E74B0C85B9A1}"/>
          </ac:spMkLst>
        </pc:spChg>
        <pc:spChg chg="mod">
          <ac:chgData name="Jordan Nicholson" userId="d38b7964-7fcd-41c7-9435-e59bde50259a" providerId="ADAL" clId="{66BBA79B-B821-47EC-9C8B-AB15F0AB8135}" dt="2021-06-29T20:23:32.032" v="52" actId="1076"/>
          <ac:spMkLst>
            <pc:docMk/>
            <pc:sldMk cId="4015328284" sldId="2076136554"/>
            <ac:spMk id="91" creationId="{E7F348DA-44EB-1640-BB0C-958621B10BA4}"/>
          </ac:spMkLst>
        </pc:spChg>
        <pc:spChg chg="mod">
          <ac:chgData name="Jordan Nicholson" userId="d38b7964-7fcd-41c7-9435-e59bde50259a" providerId="ADAL" clId="{66BBA79B-B821-47EC-9C8B-AB15F0AB8135}" dt="2021-06-29T20:23:32.032" v="52" actId="1076"/>
          <ac:spMkLst>
            <pc:docMk/>
            <pc:sldMk cId="4015328284" sldId="2076136554"/>
            <ac:spMk id="92" creationId="{DDC0426E-CDAA-314A-943A-5B5D94536929}"/>
          </ac:spMkLst>
        </pc:spChg>
        <pc:spChg chg="mod">
          <ac:chgData name="Jordan Nicholson" userId="d38b7964-7fcd-41c7-9435-e59bde50259a" providerId="ADAL" clId="{66BBA79B-B821-47EC-9C8B-AB15F0AB8135}" dt="2021-06-29T20:23:32.032" v="52" actId="1076"/>
          <ac:spMkLst>
            <pc:docMk/>
            <pc:sldMk cId="4015328284" sldId="2076136554"/>
            <ac:spMk id="93" creationId="{B5BD2ABF-B0DC-B94F-88F8-442E3F8CDEB6}"/>
          </ac:spMkLst>
        </pc:spChg>
        <pc:spChg chg="mod">
          <ac:chgData name="Jordan Nicholson" userId="d38b7964-7fcd-41c7-9435-e59bde50259a" providerId="ADAL" clId="{66BBA79B-B821-47EC-9C8B-AB15F0AB8135}" dt="2021-06-29T20:23:32.032" v="52" actId="1076"/>
          <ac:spMkLst>
            <pc:docMk/>
            <pc:sldMk cId="4015328284" sldId="2076136554"/>
            <ac:spMk id="94" creationId="{60B9D94C-8B75-C44F-95FB-165CD7055A9F}"/>
          </ac:spMkLst>
        </pc:spChg>
        <pc:spChg chg="mod">
          <ac:chgData name="Jordan Nicholson" userId="d38b7964-7fcd-41c7-9435-e59bde50259a" providerId="ADAL" clId="{66BBA79B-B821-47EC-9C8B-AB15F0AB8135}" dt="2021-06-29T20:23:32.032" v="52" actId="1076"/>
          <ac:spMkLst>
            <pc:docMk/>
            <pc:sldMk cId="4015328284" sldId="2076136554"/>
            <ac:spMk id="95" creationId="{7D40A3D4-E9D4-6D42-A107-AA0D233E6B76}"/>
          </ac:spMkLst>
        </pc:spChg>
        <pc:spChg chg="mod">
          <ac:chgData name="Jordan Nicholson" userId="d38b7964-7fcd-41c7-9435-e59bde50259a" providerId="ADAL" clId="{66BBA79B-B821-47EC-9C8B-AB15F0AB8135}" dt="2021-06-29T20:23:32.032" v="52" actId="1076"/>
          <ac:spMkLst>
            <pc:docMk/>
            <pc:sldMk cId="4015328284" sldId="2076136554"/>
            <ac:spMk id="96" creationId="{7D156404-C624-B245-A401-FA6AA8E19C69}"/>
          </ac:spMkLst>
        </pc:spChg>
        <pc:spChg chg="mod">
          <ac:chgData name="Jordan Nicholson" userId="d38b7964-7fcd-41c7-9435-e59bde50259a" providerId="ADAL" clId="{66BBA79B-B821-47EC-9C8B-AB15F0AB8135}" dt="2021-06-29T20:23:32.032" v="52" actId="1076"/>
          <ac:spMkLst>
            <pc:docMk/>
            <pc:sldMk cId="4015328284" sldId="2076136554"/>
            <ac:spMk id="97" creationId="{4D869573-7182-4345-A0F2-0E6AB529D1F8}"/>
          </ac:spMkLst>
        </pc:spChg>
        <pc:spChg chg="mod">
          <ac:chgData name="Jordan Nicholson" userId="d38b7964-7fcd-41c7-9435-e59bde50259a" providerId="ADAL" clId="{66BBA79B-B821-47EC-9C8B-AB15F0AB8135}" dt="2021-06-29T20:23:32.032" v="52" actId="1076"/>
          <ac:spMkLst>
            <pc:docMk/>
            <pc:sldMk cId="4015328284" sldId="2076136554"/>
            <ac:spMk id="98" creationId="{E9282400-5F1D-744A-BD74-13BD9275CB72}"/>
          </ac:spMkLst>
        </pc:spChg>
        <pc:spChg chg="mod">
          <ac:chgData name="Jordan Nicholson" userId="d38b7964-7fcd-41c7-9435-e59bde50259a" providerId="ADAL" clId="{66BBA79B-B821-47EC-9C8B-AB15F0AB8135}" dt="2021-06-29T20:23:32.032" v="52" actId="1076"/>
          <ac:spMkLst>
            <pc:docMk/>
            <pc:sldMk cId="4015328284" sldId="2076136554"/>
            <ac:spMk id="99" creationId="{4FECBE38-51C4-ED4C-A2A6-EA02EC15E7C5}"/>
          </ac:spMkLst>
        </pc:spChg>
        <pc:spChg chg="mod">
          <ac:chgData name="Jordan Nicholson" userId="d38b7964-7fcd-41c7-9435-e59bde50259a" providerId="ADAL" clId="{66BBA79B-B821-47EC-9C8B-AB15F0AB8135}" dt="2021-06-29T20:23:32.032" v="52" actId="1076"/>
          <ac:spMkLst>
            <pc:docMk/>
            <pc:sldMk cId="4015328284" sldId="2076136554"/>
            <ac:spMk id="100" creationId="{8D93BAE2-EDD7-AE4A-85F9-A4156F6F7F9E}"/>
          </ac:spMkLst>
        </pc:spChg>
        <pc:spChg chg="mod">
          <ac:chgData name="Jordan Nicholson" userId="d38b7964-7fcd-41c7-9435-e59bde50259a" providerId="ADAL" clId="{66BBA79B-B821-47EC-9C8B-AB15F0AB8135}" dt="2021-06-29T20:23:32.032" v="52" actId="1076"/>
          <ac:spMkLst>
            <pc:docMk/>
            <pc:sldMk cId="4015328284" sldId="2076136554"/>
            <ac:spMk id="101" creationId="{0C5B1D4B-318D-5E43-ABC3-5199D0170B72}"/>
          </ac:spMkLst>
        </pc:spChg>
        <pc:spChg chg="mod">
          <ac:chgData name="Jordan Nicholson" userId="d38b7964-7fcd-41c7-9435-e59bde50259a" providerId="ADAL" clId="{66BBA79B-B821-47EC-9C8B-AB15F0AB8135}" dt="2021-06-29T20:23:32.032" v="52" actId="1076"/>
          <ac:spMkLst>
            <pc:docMk/>
            <pc:sldMk cId="4015328284" sldId="2076136554"/>
            <ac:spMk id="102" creationId="{95693143-E918-8F44-9814-CA81521957E5}"/>
          </ac:spMkLst>
        </pc:spChg>
        <pc:spChg chg="mod">
          <ac:chgData name="Jordan Nicholson" userId="d38b7964-7fcd-41c7-9435-e59bde50259a" providerId="ADAL" clId="{66BBA79B-B821-47EC-9C8B-AB15F0AB8135}" dt="2021-06-29T20:23:32.032" v="52" actId="1076"/>
          <ac:spMkLst>
            <pc:docMk/>
            <pc:sldMk cId="4015328284" sldId="2076136554"/>
            <ac:spMk id="103" creationId="{312546DB-830F-E944-9365-667BE6AF44FD}"/>
          </ac:spMkLst>
        </pc:spChg>
        <pc:spChg chg="mod">
          <ac:chgData name="Jordan Nicholson" userId="d38b7964-7fcd-41c7-9435-e59bde50259a" providerId="ADAL" clId="{66BBA79B-B821-47EC-9C8B-AB15F0AB8135}" dt="2021-06-29T20:23:32.032" v="52" actId="1076"/>
          <ac:spMkLst>
            <pc:docMk/>
            <pc:sldMk cId="4015328284" sldId="2076136554"/>
            <ac:spMk id="104" creationId="{6A5FAAE8-B9ED-7343-B555-0035A401D793}"/>
          </ac:spMkLst>
        </pc:spChg>
        <pc:spChg chg="mod">
          <ac:chgData name="Jordan Nicholson" userId="d38b7964-7fcd-41c7-9435-e59bde50259a" providerId="ADAL" clId="{66BBA79B-B821-47EC-9C8B-AB15F0AB8135}" dt="2021-06-29T20:23:32.032" v="52" actId="1076"/>
          <ac:spMkLst>
            <pc:docMk/>
            <pc:sldMk cId="4015328284" sldId="2076136554"/>
            <ac:spMk id="106" creationId="{60B72BC1-2937-ED48-A8CD-EED7BC3DF377}"/>
          </ac:spMkLst>
        </pc:spChg>
        <pc:spChg chg="mod">
          <ac:chgData name="Jordan Nicholson" userId="d38b7964-7fcd-41c7-9435-e59bde50259a" providerId="ADAL" clId="{66BBA79B-B821-47EC-9C8B-AB15F0AB8135}" dt="2021-06-29T20:23:32.032" v="52" actId="1076"/>
          <ac:spMkLst>
            <pc:docMk/>
            <pc:sldMk cId="4015328284" sldId="2076136554"/>
            <ac:spMk id="107" creationId="{576158B4-0C8E-194F-8C52-F12249E028FB}"/>
          </ac:spMkLst>
        </pc:spChg>
        <pc:spChg chg="mod">
          <ac:chgData name="Jordan Nicholson" userId="d38b7964-7fcd-41c7-9435-e59bde50259a" providerId="ADAL" clId="{66BBA79B-B821-47EC-9C8B-AB15F0AB8135}" dt="2021-06-29T20:23:32.032" v="52" actId="1076"/>
          <ac:spMkLst>
            <pc:docMk/>
            <pc:sldMk cId="4015328284" sldId="2076136554"/>
            <ac:spMk id="108" creationId="{20ED73B6-D7F5-594D-B1CD-D926E801E597}"/>
          </ac:spMkLst>
        </pc:spChg>
        <pc:spChg chg="mod">
          <ac:chgData name="Jordan Nicholson" userId="d38b7964-7fcd-41c7-9435-e59bde50259a" providerId="ADAL" clId="{66BBA79B-B821-47EC-9C8B-AB15F0AB8135}" dt="2021-06-29T20:23:32.032" v="52" actId="1076"/>
          <ac:spMkLst>
            <pc:docMk/>
            <pc:sldMk cId="4015328284" sldId="2076136554"/>
            <ac:spMk id="109" creationId="{C2DB0A6C-B426-A148-8018-8215E6234426}"/>
          </ac:spMkLst>
        </pc:spChg>
        <pc:spChg chg="mod">
          <ac:chgData name="Jordan Nicholson" userId="d38b7964-7fcd-41c7-9435-e59bde50259a" providerId="ADAL" clId="{66BBA79B-B821-47EC-9C8B-AB15F0AB8135}" dt="2021-06-29T20:23:32.032" v="52" actId="1076"/>
          <ac:spMkLst>
            <pc:docMk/>
            <pc:sldMk cId="4015328284" sldId="2076136554"/>
            <ac:spMk id="110" creationId="{6F80E82B-C3A1-4841-B8EB-75EDE08EB32D}"/>
          </ac:spMkLst>
        </pc:spChg>
        <pc:spChg chg="mod">
          <ac:chgData name="Jordan Nicholson" userId="d38b7964-7fcd-41c7-9435-e59bde50259a" providerId="ADAL" clId="{66BBA79B-B821-47EC-9C8B-AB15F0AB8135}" dt="2021-06-29T20:23:32.032" v="52" actId="1076"/>
          <ac:spMkLst>
            <pc:docMk/>
            <pc:sldMk cId="4015328284" sldId="2076136554"/>
            <ac:spMk id="111" creationId="{625D5C91-9F5F-DB41-9BB4-621CE0A0F4BB}"/>
          </ac:spMkLst>
        </pc:spChg>
        <pc:spChg chg="mod">
          <ac:chgData name="Jordan Nicholson" userId="d38b7964-7fcd-41c7-9435-e59bde50259a" providerId="ADAL" clId="{66BBA79B-B821-47EC-9C8B-AB15F0AB8135}" dt="2021-06-29T20:23:32.032" v="52" actId="1076"/>
          <ac:spMkLst>
            <pc:docMk/>
            <pc:sldMk cId="4015328284" sldId="2076136554"/>
            <ac:spMk id="112" creationId="{6B896F65-C578-664A-BD08-268971327685}"/>
          </ac:spMkLst>
        </pc:spChg>
        <pc:spChg chg="mod">
          <ac:chgData name="Jordan Nicholson" userId="d38b7964-7fcd-41c7-9435-e59bde50259a" providerId="ADAL" clId="{66BBA79B-B821-47EC-9C8B-AB15F0AB8135}" dt="2021-06-29T20:23:32.032" v="52" actId="1076"/>
          <ac:spMkLst>
            <pc:docMk/>
            <pc:sldMk cId="4015328284" sldId="2076136554"/>
            <ac:spMk id="113" creationId="{E5508117-32A9-114A-9224-2C4F8E299CBD}"/>
          </ac:spMkLst>
        </pc:spChg>
        <pc:spChg chg="mod">
          <ac:chgData name="Jordan Nicholson" userId="d38b7964-7fcd-41c7-9435-e59bde50259a" providerId="ADAL" clId="{66BBA79B-B821-47EC-9C8B-AB15F0AB8135}" dt="2021-06-29T20:23:32.032" v="52" actId="1076"/>
          <ac:spMkLst>
            <pc:docMk/>
            <pc:sldMk cId="4015328284" sldId="2076136554"/>
            <ac:spMk id="131" creationId="{F1257E60-B822-DA4C-BD5D-E1AB7F3711CE}"/>
          </ac:spMkLst>
        </pc:spChg>
        <pc:spChg chg="mod">
          <ac:chgData name="Jordan Nicholson" userId="d38b7964-7fcd-41c7-9435-e59bde50259a" providerId="ADAL" clId="{66BBA79B-B821-47EC-9C8B-AB15F0AB8135}" dt="2021-06-29T20:23:32.032" v="52" actId="1076"/>
          <ac:spMkLst>
            <pc:docMk/>
            <pc:sldMk cId="4015328284" sldId="2076136554"/>
            <ac:spMk id="132" creationId="{F79CABFC-5215-4447-AFDF-17EF8CDA2ED8}"/>
          </ac:spMkLst>
        </pc:spChg>
        <pc:spChg chg="mod">
          <ac:chgData name="Jordan Nicholson" userId="d38b7964-7fcd-41c7-9435-e59bde50259a" providerId="ADAL" clId="{66BBA79B-B821-47EC-9C8B-AB15F0AB8135}" dt="2021-06-29T20:23:32.032" v="52" actId="1076"/>
          <ac:spMkLst>
            <pc:docMk/>
            <pc:sldMk cId="4015328284" sldId="2076136554"/>
            <ac:spMk id="133" creationId="{38E19984-5148-F64F-9060-C77603CFBA30}"/>
          </ac:spMkLst>
        </pc:spChg>
        <pc:spChg chg="mod">
          <ac:chgData name="Jordan Nicholson" userId="d38b7964-7fcd-41c7-9435-e59bde50259a" providerId="ADAL" clId="{66BBA79B-B821-47EC-9C8B-AB15F0AB8135}" dt="2021-06-29T20:23:32.032" v="52" actId="1076"/>
          <ac:spMkLst>
            <pc:docMk/>
            <pc:sldMk cId="4015328284" sldId="2076136554"/>
            <ac:spMk id="134" creationId="{DC4EA452-32C2-CE4D-BE26-6970D5F0DCEF}"/>
          </ac:spMkLst>
        </pc:spChg>
        <pc:spChg chg="mod">
          <ac:chgData name="Jordan Nicholson" userId="d38b7964-7fcd-41c7-9435-e59bde50259a" providerId="ADAL" clId="{66BBA79B-B821-47EC-9C8B-AB15F0AB8135}" dt="2021-06-29T20:23:32.032" v="52" actId="1076"/>
          <ac:spMkLst>
            <pc:docMk/>
            <pc:sldMk cId="4015328284" sldId="2076136554"/>
            <ac:spMk id="135" creationId="{5AED3B7D-447E-1E4A-B181-551F42C43248}"/>
          </ac:spMkLst>
        </pc:spChg>
        <pc:spChg chg="mod">
          <ac:chgData name="Jordan Nicholson" userId="d38b7964-7fcd-41c7-9435-e59bde50259a" providerId="ADAL" clId="{66BBA79B-B821-47EC-9C8B-AB15F0AB8135}" dt="2021-06-29T20:23:32.032" v="52" actId="1076"/>
          <ac:spMkLst>
            <pc:docMk/>
            <pc:sldMk cId="4015328284" sldId="2076136554"/>
            <ac:spMk id="136" creationId="{BC7A2E7D-66AD-AC40-ACA9-A0F7A002EC82}"/>
          </ac:spMkLst>
        </pc:spChg>
        <pc:spChg chg="mod">
          <ac:chgData name="Jordan Nicholson" userId="d38b7964-7fcd-41c7-9435-e59bde50259a" providerId="ADAL" clId="{66BBA79B-B821-47EC-9C8B-AB15F0AB8135}" dt="2021-06-29T20:23:32.032" v="52" actId="1076"/>
          <ac:spMkLst>
            <pc:docMk/>
            <pc:sldMk cId="4015328284" sldId="2076136554"/>
            <ac:spMk id="147" creationId="{334E51EC-693F-BB44-A0E8-2254EDC068F2}"/>
          </ac:spMkLst>
        </pc:spChg>
        <pc:spChg chg="mod">
          <ac:chgData name="Jordan Nicholson" userId="d38b7964-7fcd-41c7-9435-e59bde50259a" providerId="ADAL" clId="{66BBA79B-B821-47EC-9C8B-AB15F0AB8135}" dt="2021-06-29T20:23:32.032" v="52" actId="1076"/>
          <ac:spMkLst>
            <pc:docMk/>
            <pc:sldMk cId="4015328284" sldId="2076136554"/>
            <ac:spMk id="150" creationId="{831615D5-6A49-AD44-9B20-59C36AD8F973}"/>
          </ac:spMkLst>
        </pc:spChg>
        <pc:spChg chg="mod">
          <ac:chgData name="Jordan Nicholson" userId="d38b7964-7fcd-41c7-9435-e59bde50259a" providerId="ADAL" clId="{66BBA79B-B821-47EC-9C8B-AB15F0AB8135}" dt="2021-06-29T20:23:32.032" v="52" actId="1076"/>
          <ac:spMkLst>
            <pc:docMk/>
            <pc:sldMk cId="4015328284" sldId="2076136554"/>
            <ac:spMk id="151" creationId="{736EDBEC-BC9B-494C-A6C8-DA769D3628DE}"/>
          </ac:spMkLst>
        </pc:spChg>
        <pc:spChg chg="mod">
          <ac:chgData name="Jordan Nicholson" userId="d38b7964-7fcd-41c7-9435-e59bde50259a" providerId="ADAL" clId="{66BBA79B-B821-47EC-9C8B-AB15F0AB8135}" dt="2021-06-29T20:23:32.032" v="52" actId="1076"/>
          <ac:spMkLst>
            <pc:docMk/>
            <pc:sldMk cId="4015328284" sldId="2076136554"/>
            <ac:spMk id="152" creationId="{BAFB3AE7-F1D6-BE44-8104-1744011C4BE1}"/>
          </ac:spMkLst>
        </pc:spChg>
        <pc:spChg chg="mod">
          <ac:chgData name="Jordan Nicholson" userId="d38b7964-7fcd-41c7-9435-e59bde50259a" providerId="ADAL" clId="{66BBA79B-B821-47EC-9C8B-AB15F0AB8135}" dt="2021-06-29T20:23:32.032" v="52" actId="1076"/>
          <ac:spMkLst>
            <pc:docMk/>
            <pc:sldMk cId="4015328284" sldId="2076136554"/>
            <ac:spMk id="153" creationId="{41CB8733-0FA8-D543-A2CE-54B4CD00997C}"/>
          </ac:spMkLst>
        </pc:spChg>
        <pc:spChg chg="del mod">
          <ac:chgData name="Jordan Nicholson" userId="d38b7964-7fcd-41c7-9435-e59bde50259a" providerId="ADAL" clId="{66BBA79B-B821-47EC-9C8B-AB15F0AB8135}" dt="2021-06-29T20:23:18.437" v="51" actId="478"/>
          <ac:spMkLst>
            <pc:docMk/>
            <pc:sldMk cId="4015328284" sldId="2076136554"/>
            <ac:spMk id="154" creationId="{2857851E-1AE5-CF42-97B0-64038BB8D23F}"/>
          </ac:spMkLst>
        </pc:spChg>
        <pc:spChg chg="mod">
          <ac:chgData name="Jordan Nicholson" userId="d38b7964-7fcd-41c7-9435-e59bde50259a" providerId="ADAL" clId="{66BBA79B-B821-47EC-9C8B-AB15F0AB8135}" dt="2021-06-29T20:23:32.032" v="52" actId="1076"/>
          <ac:spMkLst>
            <pc:docMk/>
            <pc:sldMk cId="4015328284" sldId="2076136554"/>
            <ac:spMk id="156" creationId="{81497CC5-A7D9-6A4F-9536-17E493DE4A63}"/>
          </ac:spMkLst>
        </pc:spChg>
        <pc:grpChg chg="mod">
          <ac:chgData name="Jordan Nicholson" userId="d38b7964-7fcd-41c7-9435-e59bde50259a" providerId="ADAL" clId="{66BBA79B-B821-47EC-9C8B-AB15F0AB8135}" dt="2021-06-29T20:23:32.032" v="52" actId="1076"/>
          <ac:grpSpMkLst>
            <pc:docMk/>
            <pc:sldMk cId="4015328284" sldId="2076136554"/>
            <ac:grpSpMk id="4" creationId="{9C790F2F-DEEB-C94A-8122-C3C3FC2E1FB3}"/>
          </ac:grpSpMkLst>
        </pc:grpChg>
        <pc:grpChg chg="mod">
          <ac:chgData name="Jordan Nicholson" userId="d38b7964-7fcd-41c7-9435-e59bde50259a" providerId="ADAL" clId="{66BBA79B-B821-47EC-9C8B-AB15F0AB8135}" dt="2021-06-29T20:23:32.032" v="52" actId="1076"/>
          <ac:grpSpMkLst>
            <pc:docMk/>
            <pc:sldMk cId="4015328284" sldId="2076136554"/>
            <ac:grpSpMk id="11" creationId="{2D8FC8D7-7094-074D-B890-8E995D0FE88E}"/>
          </ac:grpSpMkLst>
        </pc:grpChg>
        <pc:grpChg chg="mod">
          <ac:chgData name="Jordan Nicholson" userId="d38b7964-7fcd-41c7-9435-e59bde50259a" providerId="ADAL" clId="{66BBA79B-B821-47EC-9C8B-AB15F0AB8135}" dt="2021-06-29T20:23:32.032" v="52" actId="1076"/>
          <ac:grpSpMkLst>
            <pc:docMk/>
            <pc:sldMk cId="4015328284" sldId="2076136554"/>
            <ac:grpSpMk id="16" creationId="{8D0478A5-CC60-4F4E-9F1B-706BA89677D4}"/>
          </ac:grpSpMkLst>
        </pc:grpChg>
        <pc:grpChg chg="mod">
          <ac:chgData name="Jordan Nicholson" userId="d38b7964-7fcd-41c7-9435-e59bde50259a" providerId="ADAL" clId="{66BBA79B-B821-47EC-9C8B-AB15F0AB8135}" dt="2021-06-29T20:23:32.032" v="52" actId="1076"/>
          <ac:grpSpMkLst>
            <pc:docMk/>
            <pc:sldMk cId="4015328284" sldId="2076136554"/>
            <ac:grpSpMk id="21" creationId="{1A792316-24BE-3B42-8828-E9FD512F093B}"/>
          </ac:grpSpMkLst>
        </pc:grpChg>
        <pc:grpChg chg="mod">
          <ac:chgData name="Jordan Nicholson" userId="d38b7964-7fcd-41c7-9435-e59bde50259a" providerId="ADAL" clId="{66BBA79B-B821-47EC-9C8B-AB15F0AB8135}" dt="2021-06-29T20:23:32.032" v="52" actId="1076"/>
          <ac:grpSpMkLst>
            <pc:docMk/>
            <pc:sldMk cId="4015328284" sldId="2076136554"/>
            <ac:grpSpMk id="26" creationId="{0C2A60A0-96AC-5646-85E1-D1A59275AC69}"/>
          </ac:grpSpMkLst>
        </pc:grpChg>
        <pc:grpChg chg="mod">
          <ac:chgData name="Jordan Nicholson" userId="d38b7964-7fcd-41c7-9435-e59bde50259a" providerId="ADAL" clId="{66BBA79B-B821-47EC-9C8B-AB15F0AB8135}" dt="2021-06-29T20:23:32.032" v="52" actId="1076"/>
          <ac:grpSpMkLst>
            <pc:docMk/>
            <pc:sldMk cId="4015328284" sldId="2076136554"/>
            <ac:grpSpMk id="31" creationId="{FF955176-DD40-4145-A776-451C4A56A4A4}"/>
          </ac:grpSpMkLst>
        </pc:grpChg>
        <pc:grpChg chg="mod">
          <ac:chgData name="Jordan Nicholson" userId="d38b7964-7fcd-41c7-9435-e59bde50259a" providerId="ADAL" clId="{66BBA79B-B821-47EC-9C8B-AB15F0AB8135}" dt="2021-06-29T20:23:32.032" v="52" actId="1076"/>
          <ac:grpSpMkLst>
            <pc:docMk/>
            <pc:sldMk cId="4015328284" sldId="2076136554"/>
            <ac:grpSpMk id="36" creationId="{D1607D41-2F8C-9B49-9202-83D835E3F426}"/>
          </ac:grpSpMkLst>
        </pc:grpChg>
        <pc:grpChg chg="mod">
          <ac:chgData name="Jordan Nicholson" userId="d38b7964-7fcd-41c7-9435-e59bde50259a" providerId="ADAL" clId="{66BBA79B-B821-47EC-9C8B-AB15F0AB8135}" dt="2021-06-29T20:23:32.032" v="52" actId="1076"/>
          <ac:grpSpMkLst>
            <pc:docMk/>
            <pc:sldMk cId="4015328284" sldId="2076136554"/>
            <ac:grpSpMk id="41" creationId="{1E2B94FD-312D-B643-B798-D41F722CD7AB}"/>
          </ac:grpSpMkLst>
        </pc:grpChg>
        <pc:grpChg chg="mod">
          <ac:chgData name="Jordan Nicholson" userId="d38b7964-7fcd-41c7-9435-e59bde50259a" providerId="ADAL" clId="{66BBA79B-B821-47EC-9C8B-AB15F0AB8135}" dt="2021-06-29T20:23:32.032" v="52" actId="1076"/>
          <ac:grpSpMkLst>
            <pc:docMk/>
            <pc:sldMk cId="4015328284" sldId="2076136554"/>
            <ac:grpSpMk id="46" creationId="{52B4E50C-0B20-2742-A627-1508760D137A}"/>
          </ac:grpSpMkLst>
        </pc:grpChg>
        <pc:grpChg chg="mod">
          <ac:chgData name="Jordan Nicholson" userId="d38b7964-7fcd-41c7-9435-e59bde50259a" providerId="ADAL" clId="{66BBA79B-B821-47EC-9C8B-AB15F0AB8135}" dt="2021-06-29T20:23:32.032" v="52" actId="1076"/>
          <ac:grpSpMkLst>
            <pc:docMk/>
            <pc:sldMk cId="4015328284" sldId="2076136554"/>
            <ac:grpSpMk id="62" creationId="{92642056-288C-D641-8B9B-42AB43FACCED}"/>
          </ac:grpSpMkLst>
        </pc:grpChg>
        <pc:grpChg chg="mod">
          <ac:chgData name="Jordan Nicholson" userId="d38b7964-7fcd-41c7-9435-e59bde50259a" providerId="ADAL" clId="{66BBA79B-B821-47EC-9C8B-AB15F0AB8135}" dt="2021-06-29T20:23:32.032" v="52" actId="1076"/>
          <ac:grpSpMkLst>
            <pc:docMk/>
            <pc:sldMk cId="4015328284" sldId="2076136554"/>
            <ac:grpSpMk id="72" creationId="{BCE9D71F-A1FD-B441-9FC4-A0B78827E9C3}"/>
          </ac:grpSpMkLst>
        </pc:grpChg>
        <pc:grpChg chg="mod">
          <ac:chgData name="Jordan Nicholson" userId="d38b7964-7fcd-41c7-9435-e59bde50259a" providerId="ADAL" clId="{66BBA79B-B821-47EC-9C8B-AB15F0AB8135}" dt="2021-06-29T20:23:32.032" v="52" actId="1076"/>
          <ac:grpSpMkLst>
            <pc:docMk/>
            <pc:sldMk cId="4015328284" sldId="2076136554"/>
            <ac:grpSpMk id="80" creationId="{2C355836-9167-BB4A-869E-C2AE520F5513}"/>
          </ac:grpSpMkLst>
        </pc:grpChg>
        <pc:grpChg chg="mod">
          <ac:chgData name="Jordan Nicholson" userId="d38b7964-7fcd-41c7-9435-e59bde50259a" providerId="ADAL" clId="{66BBA79B-B821-47EC-9C8B-AB15F0AB8135}" dt="2021-06-29T20:23:32.032" v="52" actId="1076"/>
          <ac:grpSpMkLst>
            <pc:docMk/>
            <pc:sldMk cId="4015328284" sldId="2076136554"/>
            <ac:grpSpMk id="137" creationId="{5119B591-0163-744A-B8D6-764DFBBEB843}"/>
          </ac:grpSpMkLst>
        </pc:grpChg>
        <pc:grpChg chg="mod">
          <ac:chgData name="Jordan Nicholson" userId="d38b7964-7fcd-41c7-9435-e59bde50259a" providerId="ADAL" clId="{66BBA79B-B821-47EC-9C8B-AB15F0AB8135}" dt="2021-06-29T20:23:32.032" v="52" actId="1076"/>
          <ac:grpSpMkLst>
            <pc:docMk/>
            <pc:sldMk cId="4015328284" sldId="2076136554"/>
            <ac:grpSpMk id="140" creationId="{D439DCAA-6829-344C-8C27-4D324D95C4FB}"/>
          </ac:grpSpMkLst>
        </pc:grpChg>
        <pc:grpChg chg="mod">
          <ac:chgData name="Jordan Nicholson" userId="d38b7964-7fcd-41c7-9435-e59bde50259a" providerId="ADAL" clId="{66BBA79B-B821-47EC-9C8B-AB15F0AB8135}" dt="2021-06-29T20:23:32.032" v="52" actId="1076"/>
          <ac:grpSpMkLst>
            <pc:docMk/>
            <pc:sldMk cId="4015328284" sldId="2076136554"/>
            <ac:grpSpMk id="143" creationId="{D3C19B11-F6E5-1F4F-A51F-2FD0F67AED28}"/>
          </ac:grpSpMkLst>
        </pc:grpChg>
        <pc:picChg chg="mod">
          <ac:chgData name="Jordan Nicholson" userId="d38b7964-7fcd-41c7-9435-e59bde50259a" providerId="ADAL" clId="{66BBA79B-B821-47EC-9C8B-AB15F0AB8135}" dt="2021-06-29T20:23:32.032" v="52" actId="1076"/>
          <ac:picMkLst>
            <pc:docMk/>
            <pc:sldMk cId="4015328284" sldId="2076136554"/>
            <ac:picMk id="3" creationId="{069A7F5C-33B3-4568-B076-345678FE9D34}"/>
          </ac:picMkLst>
        </pc:picChg>
        <pc:picChg chg="mod">
          <ac:chgData name="Jordan Nicholson" userId="d38b7964-7fcd-41c7-9435-e59bde50259a" providerId="ADAL" clId="{66BBA79B-B821-47EC-9C8B-AB15F0AB8135}" dt="2021-06-29T20:23:32.032" v="52" actId="1076"/>
          <ac:picMkLst>
            <pc:docMk/>
            <pc:sldMk cId="4015328284" sldId="2076136554"/>
            <ac:picMk id="146" creationId="{382B6FB5-8C7C-EB40-AFD1-E9189B71A733}"/>
          </ac:picMkLst>
        </pc:picChg>
        <pc:picChg chg="mod">
          <ac:chgData name="Jordan Nicholson" userId="d38b7964-7fcd-41c7-9435-e59bde50259a" providerId="ADAL" clId="{66BBA79B-B821-47EC-9C8B-AB15F0AB8135}" dt="2021-06-29T20:23:32.032" v="52" actId="1076"/>
          <ac:picMkLst>
            <pc:docMk/>
            <pc:sldMk cId="4015328284" sldId="2076136554"/>
            <ac:picMk id="148" creationId="{3192EC97-4FCD-854C-AD9D-8E8E572C7DDF}"/>
          </ac:picMkLst>
        </pc:picChg>
        <pc:picChg chg="mod">
          <ac:chgData name="Jordan Nicholson" userId="d38b7964-7fcd-41c7-9435-e59bde50259a" providerId="ADAL" clId="{66BBA79B-B821-47EC-9C8B-AB15F0AB8135}" dt="2021-06-29T20:23:32.032" v="52" actId="1076"/>
          <ac:picMkLst>
            <pc:docMk/>
            <pc:sldMk cId="4015328284" sldId="2076136554"/>
            <ac:picMk id="149" creationId="{F7FDC76C-0316-FD49-A099-5EE35BACF026}"/>
          </ac:picMkLst>
        </pc:picChg>
        <pc:picChg chg="mod">
          <ac:chgData name="Jordan Nicholson" userId="d38b7964-7fcd-41c7-9435-e59bde50259a" providerId="ADAL" clId="{66BBA79B-B821-47EC-9C8B-AB15F0AB8135}" dt="2021-06-29T20:23:32.032" v="52" actId="1076"/>
          <ac:picMkLst>
            <pc:docMk/>
            <pc:sldMk cId="4015328284" sldId="2076136554"/>
            <ac:picMk id="159" creationId="{91F6BD2F-3C8C-4676-977C-FE80B3D2C77A}"/>
          </ac:picMkLst>
        </pc:picChg>
        <pc:cxnChg chg="mod">
          <ac:chgData name="Jordan Nicholson" userId="d38b7964-7fcd-41c7-9435-e59bde50259a" providerId="ADAL" clId="{66BBA79B-B821-47EC-9C8B-AB15F0AB8135}" dt="2021-06-29T20:23:32.032" v="52" actId="1076"/>
          <ac:cxnSpMkLst>
            <pc:docMk/>
            <pc:sldMk cId="4015328284" sldId="2076136554"/>
            <ac:cxnSpMk id="52" creationId="{340AD22F-77A4-5148-8CCF-9EDEDF2E316A}"/>
          </ac:cxnSpMkLst>
        </pc:cxnChg>
        <pc:cxnChg chg="mod">
          <ac:chgData name="Jordan Nicholson" userId="d38b7964-7fcd-41c7-9435-e59bde50259a" providerId="ADAL" clId="{66BBA79B-B821-47EC-9C8B-AB15F0AB8135}" dt="2021-06-29T20:23:32.032" v="52" actId="1076"/>
          <ac:cxnSpMkLst>
            <pc:docMk/>
            <pc:sldMk cId="4015328284" sldId="2076136554"/>
            <ac:cxnSpMk id="53" creationId="{17AC0DDF-A229-EE46-BD4D-C495EBE739CA}"/>
          </ac:cxnSpMkLst>
        </pc:cxnChg>
        <pc:cxnChg chg="mod">
          <ac:chgData name="Jordan Nicholson" userId="d38b7964-7fcd-41c7-9435-e59bde50259a" providerId="ADAL" clId="{66BBA79B-B821-47EC-9C8B-AB15F0AB8135}" dt="2021-06-29T20:23:32.032" v="52" actId="1076"/>
          <ac:cxnSpMkLst>
            <pc:docMk/>
            <pc:sldMk cId="4015328284" sldId="2076136554"/>
            <ac:cxnSpMk id="114" creationId="{C6750E14-FC43-3442-99E3-50C3A06AB3C5}"/>
          </ac:cxnSpMkLst>
        </pc:cxnChg>
        <pc:cxnChg chg="mod">
          <ac:chgData name="Jordan Nicholson" userId="d38b7964-7fcd-41c7-9435-e59bde50259a" providerId="ADAL" clId="{66BBA79B-B821-47EC-9C8B-AB15F0AB8135}" dt="2021-06-29T20:23:32.032" v="52" actId="1076"/>
          <ac:cxnSpMkLst>
            <pc:docMk/>
            <pc:sldMk cId="4015328284" sldId="2076136554"/>
            <ac:cxnSpMk id="115" creationId="{2B006E9F-E5B4-934F-910E-C6691E9FFFD1}"/>
          </ac:cxnSpMkLst>
        </pc:cxnChg>
        <pc:cxnChg chg="mod">
          <ac:chgData name="Jordan Nicholson" userId="d38b7964-7fcd-41c7-9435-e59bde50259a" providerId="ADAL" clId="{66BBA79B-B821-47EC-9C8B-AB15F0AB8135}" dt="2021-06-29T20:23:32.032" v="52" actId="1076"/>
          <ac:cxnSpMkLst>
            <pc:docMk/>
            <pc:sldMk cId="4015328284" sldId="2076136554"/>
            <ac:cxnSpMk id="116" creationId="{C16C466B-13FB-1A41-A8EF-6FDD5DA3424E}"/>
          </ac:cxnSpMkLst>
        </pc:cxnChg>
        <pc:cxnChg chg="mod">
          <ac:chgData name="Jordan Nicholson" userId="d38b7964-7fcd-41c7-9435-e59bde50259a" providerId="ADAL" clId="{66BBA79B-B821-47EC-9C8B-AB15F0AB8135}" dt="2021-06-29T20:23:32.032" v="52" actId="1076"/>
          <ac:cxnSpMkLst>
            <pc:docMk/>
            <pc:sldMk cId="4015328284" sldId="2076136554"/>
            <ac:cxnSpMk id="117" creationId="{2C655652-E879-4046-B669-2AF38AD41DC9}"/>
          </ac:cxnSpMkLst>
        </pc:cxnChg>
        <pc:cxnChg chg="mod">
          <ac:chgData name="Jordan Nicholson" userId="d38b7964-7fcd-41c7-9435-e59bde50259a" providerId="ADAL" clId="{66BBA79B-B821-47EC-9C8B-AB15F0AB8135}" dt="2021-06-29T20:23:32.032" v="52" actId="1076"/>
          <ac:cxnSpMkLst>
            <pc:docMk/>
            <pc:sldMk cId="4015328284" sldId="2076136554"/>
            <ac:cxnSpMk id="118" creationId="{B4B3415E-6FF9-0F4F-96C2-D7607BC4EDFD}"/>
          </ac:cxnSpMkLst>
        </pc:cxnChg>
        <pc:cxnChg chg="mod">
          <ac:chgData name="Jordan Nicholson" userId="d38b7964-7fcd-41c7-9435-e59bde50259a" providerId="ADAL" clId="{66BBA79B-B821-47EC-9C8B-AB15F0AB8135}" dt="2021-06-29T20:23:32.032" v="52" actId="1076"/>
          <ac:cxnSpMkLst>
            <pc:docMk/>
            <pc:sldMk cId="4015328284" sldId="2076136554"/>
            <ac:cxnSpMk id="119" creationId="{16DAF359-C8D0-3C46-B7C9-ACF04AD8D82B}"/>
          </ac:cxnSpMkLst>
        </pc:cxnChg>
        <pc:cxnChg chg="mod">
          <ac:chgData name="Jordan Nicholson" userId="d38b7964-7fcd-41c7-9435-e59bde50259a" providerId="ADAL" clId="{66BBA79B-B821-47EC-9C8B-AB15F0AB8135}" dt="2021-06-29T20:23:32.032" v="52" actId="1076"/>
          <ac:cxnSpMkLst>
            <pc:docMk/>
            <pc:sldMk cId="4015328284" sldId="2076136554"/>
            <ac:cxnSpMk id="121" creationId="{9360EDBF-E637-B140-95C6-982CD57A80F9}"/>
          </ac:cxnSpMkLst>
        </pc:cxnChg>
        <pc:cxnChg chg="mod">
          <ac:chgData name="Jordan Nicholson" userId="d38b7964-7fcd-41c7-9435-e59bde50259a" providerId="ADAL" clId="{66BBA79B-B821-47EC-9C8B-AB15F0AB8135}" dt="2021-06-29T20:23:32.032" v="52" actId="1076"/>
          <ac:cxnSpMkLst>
            <pc:docMk/>
            <pc:sldMk cId="4015328284" sldId="2076136554"/>
            <ac:cxnSpMk id="122" creationId="{C6D6AAA6-2235-A64C-A86B-F7C9163C18E8}"/>
          </ac:cxnSpMkLst>
        </pc:cxnChg>
        <pc:cxnChg chg="mod">
          <ac:chgData name="Jordan Nicholson" userId="d38b7964-7fcd-41c7-9435-e59bde50259a" providerId="ADAL" clId="{66BBA79B-B821-47EC-9C8B-AB15F0AB8135}" dt="2021-06-29T20:23:32.032" v="52" actId="1076"/>
          <ac:cxnSpMkLst>
            <pc:docMk/>
            <pc:sldMk cId="4015328284" sldId="2076136554"/>
            <ac:cxnSpMk id="123" creationId="{4E8164D8-48CB-814B-B9E2-FE42BDCD4591}"/>
          </ac:cxnSpMkLst>
        </pc:cxnChg>
        <pc:cxnChg chg="mod">
          <ac:chgData name="Jordan Nicholson" userId="d38b7964-7fcd-41c7-9435-e59bde50259a" providerId="ADAL" clId="{66BBA79B-B821-47EC-9C8B-AB15F0AB8135}" dt="2021-06-29T20:23:32.032" v="52" actId="1076"/>
          <ac:cxnSpMkLst>
            <pc:docMk/>
            <pc:sldMk cId="4015328284" sldId="2076136554"/>
            <ac:cxnSpMk id="124" creationId="{B41AADB1-1D93-434E-9776-46A07D5878E9}"/>
          </ac:cxnSpMkLst>
        </pc:cxnChg>
        <pc:cxnChg chg="mod">
          <ac:chgData name="Jordan Nicholson" userId="d38b7964-7fcd-41c7-9435-e59bde50259a" providerId="ADAL" clId="{66BBA79B-B821-47EC-9C8B-AB15F0AB8135}" dt="2021-06-29T20:23:32.032" v="52" actId="1076"/>
          <ac:cxnSpMkLst>
            <pc:docMk/>
            <pc:sldMk cId="4015328284" sldId="2076136554"/>
            <ac:cxnSpMk id="125" creationId="{ECC9E8BF-89BC-F349-AA20-00AA592C4104}"/>
          </ac:cxnSpMkLst>
        </pc:cxnChg>
        <pc:cxnChg chg="mod">
          <ac:chgData name="Jordan Nicholson" userId="d38b7964-7fcd-41c7-9435-e59bde50259a" providerId="ADAL" clId="{66BBA79B-B821-47EC-9C8B-AB15F0AB8135}" dt="2021-06-29T20:23:32.032" v="52" actId="1076"/>
          <ac:cxnSpMkLst>
            <pc:docMk/>
            <pc:sldMk cId="4015328284" sldId="2076136554"/>
            <ac:cxnSpMk id="126" creationId="{6A132016-E825-284A-B850-10D22082286B}"/>
          </ac:cxnSpMkLst>
        </pc:cxnChg>
        <pc:cxnChg chg="mod">
          <ac:chgData name="Jordan Nicholson" userId="d38b7964-7fcd-41c7-9435-e59bde50259a" providerId="ADAL" clId="{66BBA79B-B821-47EC-9C8B-AB15F0AB8135}" dt="2021-06-29T20:23:32.032" v="52" actId="1076"/>
          <ac:cxnSpMkLst>
            <pc:docMk/>
            <pc:sldMk cId="4015328284" sldId="2076136554"/>
            <ac:cxnSpMk id="127" creationId="{B1FB2503-092E-8C4E-A2FD-691BF433E5E1}"/>
          </ac:cxnSpMkLst>
        </pc:cxnChg>
        <pc:cxnChg chg="mod">
          <ac:chgData name="Jordan Nicholson" userId="d38b7964-7fcd-41c7-9435-e59bde50259a" providerId="ADAL" clId="{66BBA79B-B821-47EC-9C8B-AB15F0AB8135}" dt="2021-06-29T20:23:32.032" v="52" actId="1076"/>
          <ac:cxnSpMkLst>
            <pc:docMk/>
            <pc:sldMk cId="4015328284" sldId="2076136554"/>
            <ac:cxnSpMk id="128" creationId="{B214DCB8-3877-044E-B75F-4E4C32AD1E28}"/>
          </ac:cxnSpMkLst>
        </pc:cxnChg>
        <pc:cxnChg chg="mod">
          <ac:chgData name="Jordan Nicholson" userId="d38b7964-7fcd-41c7-9435-e59bde50259a" providerId="ADAL" clId="{66BBA79B-B821-47EC-9C8B-AB15F0AB8135}" dt="2021-06-29T20:23:32.032" v="52" actId="1076"/>
          <ac:cxnSpMkLst>
            <pc:docMk/>
            <pc:sldMk cId="4015328284" sldId="2076136554"/>
            <ac:cxnSpMk id="129" creationId="{96C88A06-6165-9A42-B86F-41CC8DF8BCCB}"/>
          </ac:cxnSpMkLst>
        </pc:cxnChg>
        <pc:cxnChg chg="mod">
          <ac:chgData name="Jordan Nicholson" userId="d38b7964-7fcd-41c7-9435-e59bde50259a" providerId="ADAL" clId="{66BBA79B-B821-47EC-9C8B-AB15F0AB8135}" dt="2021-06-29T20:23:32.032" v="52" actId="1076"/>
          <ac:cxnSpMkLst>
            <pc:docMk/>
            <pc:sldMk cId="4015328284" sldId="2076136554"/>
            <ac:cxnSpMk id="130" creationId="{329A9BB0-28B2-D349-BBAF-B2AC014AEF2F}"/>
          </ac:cxnSpMkLst>
        </pc:cxnChg>
      </pc:sldChg>
    </pc:docChg>
  </pc:docChgLst>
  <pc:docChgLst>
    <pc:chgData name="Jordan Nicholson" userId="d38b7964-7fcd-41c7-9435-e59bde50259a" providerId="ADAL" clId="{51F9108B-78DE-44F9-9248-0379297395CD}"/>
    <pc:docChg chg="undo redo custSel addSld delSld modSld modSection">
      <pc:chgData name="Jordan Nicholson" userId="d38b7964-7fcd-41c7-9435-e59bde50259a" providerId="ADAL" clId="{51F9108B-78DE-44F9-9248-0379297395CD}" dt="2021-07-16T20:30:14.067" v="1490" actId="20577"/>
      <pc:docMkLst>
        <pc:docMk/>
      </pc:docMkLst>
      <pc:sldChg chg="modNotesTx">
        <pc:chgData name="Jordan Nicholson" userId="d38b7964-7fcd-41c7-9435-e59bde50259a" providerId="ADAL" clId="{51F9108B-78DE-44F9-9248-0379297395CD}" dt="2021-07-16T20:30:14.067" v="1490" actId="20577"/>
        <pc:sldMkLst>
          <pc:docMk/>
          <pc:sldMk cId="2437152744" sldId="259"/>
        </pc:sldMkLst>
      </pc:sldChg>
      <pc:sldChg chg="modSp mod modNotesTx">
        <pc:chgData name="Jordan Nicholson" userId="d38b7964-7fcd-41c7-9435-e59bde50259a" providerId="ADAL" clId="{51F9108B-78DE-44F9-9248-0379297395CD}" dt="2021-07-16T17:34:35.762" v="1474" actId="20577"/>
        <pc:sldMkLst>
          <pc:docMk/>
          <pc:sldMk cId="1191690117" sldId="261"/>
        </pc:sldMkLst>
        <pc:spChg chg="mod">
          <ac:chgData name="Jordan Nicholson" userId="d38b7964-7fcd-41c7-9435-e59bde50259a" providerId="ADAL" clId="{51F9108B-78DE-44F9-9248-0379297395CD}" dt="2021-07-16T16:42:02.530" v="3" actId="1076"/>
          <ac:spMkLst>
            <pc:docMk/>
            <pc:sldMk cId="1191690117" sldId="261"/>
            <ac:spMk id="11" creationId="{0DF1EA4B-C8D7-F34B-954C-9ADBD4844B2B}"/>
          </ac:spMkLst>
        </pc:spChg>
        <pc:spChg chg="mod">
          <ac:chgData name="Jordan Nicholson" userId="d38b7964-7fcd-41c7-9435-e59bde50259a" providerId="ADAL" clId="{51F9108B-78DE-44F9-9248-0379297395CD}" dt="2021-07-16T17:34:35.762" v="1474" actId="20577"/>
          <ac:spMkLst>
            <pc:docMk/>
            <pc:sldMk cId="1191690117" sldId="261"/>
            <ac:spMk id="13" creationId="{D8F76857-639B-A84E-8A04-B50501672DF1}"/>
          </ac:spMkLst>
        </pc:spChg>
      </pc:sldChg>
      <pc:sldChg chg="addSp delSp modSp mod">
        <pc:chgData name="Jordan Nicholson" userId="d38b7964-7fcd-41c7-9435-e59bde50259a" providerId="ADAL" clId="{51F9108B-78DE-44F9-9248-0379297395CD}" dt="2021-07-16T19:03:27.890" v="1488" actId="1076"/>
        <pc:sldMkLst>
          <pc:docMk/>
          <pc:sldMk cId="4015328284" sldId="2076136554"/>
        </pc:sldMkLst>
        <pc:spChg chg="del">
          <ac:chgData name="Jordan Nicholson" userId="d38b7964-7fcd-41c7-9435-e59bde50259a" providerId="ADAL" clId="{51F9108B-78DE-44F9-9248-0379297395CD}" dt="2021-07-16T19:02:39.243" v="1478" actId="478"/>
          <ac:spMkLst>
            <pc:docMk/>
            <pc:sldMk cId="4015328284" sldId="2076136554"/>
            <ac:spMk id="8" creationId="{33479D67-758C-BF4D-9BCA-A1FC14212463}"/>
          </ac:spMkLst>
        </pc:spChg>
        <pc:spChg chg="del">
          <ac:chgData name="Jordan Nicholson" userId="d38b7964-7fcd-41c7-9435-e59bde50259a" providerId="ADAL" clId="{51F9108B-78DE-44F9-9248-0379297395CD}" dt="2021-07-16T19:02:39.243" v="1478" actId="478"/>
          <ac:spMkLst>
            <pc:docMk/>
            <pc:sldMk cId="4015328284" sldId="2076136554"/>
            <ac:spMk id="9" creationId="{F6B1710D-2F19-BF4C-BDA1-B37F971CD22B}"/>
          </ac:spMkLst>
        </pc:spChg>
        <pc:spChg chg="del">
          <ac:chgData name="Jordan Nicholson" userId="d38b7964-7fcd-41c7-9435-e59bde50259a" providerId="ADAL" clId="{51F9108B-78DE-44F9-9248-0379297395CD}" dt="2021-07-16T19:02:39.243" v="1478" actId="478"/>
          <ac:spMkLst>
            <pc:docMk/>
            <pc:sldMk cId="4015328284" sldId="2076136554"/>
            <ac:spMk id="10" creationId="{9C15B872-4C66-9842-BC45-8555A2559519}"/>
          </ac:spMkLst>
        </pc:spChg>
        <pc:spChg chg="del">
          <ac:chgData name="Jordan Nicholson" userId="d38b7964-7fcd-41c7-9435-e59bde50259a" providerId="ADAL" clId="{51F9108B-78DE-44F9-9248-0379297395CD}" dt="2021-07-16T19:02:39.243" v="1478" actId="478"/>
          <ac:spMkLst>
            <pc:docMk/>
            <pc:sldMk cId="4015328284" sldId="2076136554"/>
            <ac:spMk id="51" creationId="{DC539B1F-7AAF-8A41-9267-D25C50258327}"/>
          </ac:spMkLst>
        </pc:spChg>
        <pc:spChg chg="del">
          <ac:chgData name="Jordan Nicholson" userId="d38b7964-7fcd-41c7-9435-e59bde50259a" providerId="ADAL" clId="{51F9108B-78DE-44F9-9248-0379297395CD}" dt="2021-07-16T19:02:39.243" v="1478" actId="478"/>
          <ac:spMkLst>
            <pc:docMk/>
            <pc:sldMk cId="4015328284" sldId="2076136554"/>
            <ac:spMk id="54" creationId="{7AF2928B-8BBB-AA42-A5AE-3F760DD72681}"/>
          </ac:spMkLst>
        </pc:spChg>
        <pc:spChg chg="del">
          <ac:chgData name="Jordan Nicholson" userId="d38b7964-7fcd-41c7-9435-e59bde50259a" providerId="ADAL" clId="{51F9108B-78DE-44F9-9248-0379297395CD}" dt="2021-07-16T19:02:39.243" v="1478" actId="478"/>
          <ac:spMkLst>
            <pc:docMk/>
            <pc:sldMk cId="4015328284" sldId="2076136554"/>
            <ac:spMk id="55" creationId="{BC167F74-D2FB-2040-ACBB-A3F75A3DE4B7}"/>
          </ac:spMkLst>
        </pc:spChg>
        <pc:spChg chg="del">
          <ac:chgData name="Jordan Nicholson" userId="d38b7964-7fcd-41c7-9435-e59bde50259a" providerId="ADAL" clId="{51F9108B-78DE-44F9-9248-0379297395CD}" dt="2021-07-16T19:02:39.243" v="1478" actId="478"/>
          <ac:spMkLst>
            <pc:docMk/>
            <pc:sldMk cId="4015328284" sldId="2076136554"/>
            <ac:spMk id="56" creationId="{588A3C48-947E-254A-B10C-A949575AFA04}"/>
          </ac:spMkLst>
        </pc:spChg>
        <pc:spChg chg="del">
          <ac:chgData name="Jordan Nicholson" userId="d38b7964-7fcd-41c7-9435-e59bde50259a" providerId="ADAL" clId="{51F9108B-78DE-44F9-9248-0379297395CD}" dt="2021-07-16T19:02:39.243" v="1478" actId="478"/>
          <ac:spMkLst>
            <pc:docMk/>
            <pc:sldMk cId="4015328284" sldId="2076136554"/>
            <ac:spMk id="57" creationId="{59062E48-5026-6D41-83D1-A058AF129AAB}"/>
          </ac:spMkLst>
        </pc:spChg>
        <pc:spChg chg="del">
          <ac:chgData name="Jordan Nicholson" userId="d38b7964-7fcd-41c7-9435-e59bde50259a" providerId="ADAL" clId="{51F9108B-78DE-44F9-9248-0379297395CD}" dt="2021-07-16T19:02:39.243" v="1478" actId="478"/>
          <ac:spMkLst>
            <pc:docMk/>
            <pc:sldMk cId="4015328284" sldId="2076136554"/>
            <ac:spMk id="58" creationId="{FB47BFA2-B23E-C248-9DC2-7146CFADE373}"/>
          </ac:spMkLst>
        </pc:spChg>
        <pc:spChg chg="del">
          <ac:chgData name="Jordan Nicholson" userId="d38b7964-7fcd-41c7-9435-e59bde50259a" providerId="ADAL" clId="{51F9108B-78DE-44F9-9248-0379297395CD}" dt="2021-07-16T19:02:39.243" v="1478" actId="478"/>
          <ac:spMkLst>
            <pc:docMk/>
            <pc:sldMk cId="4015328284" sldId="2076136554"/>
            <ac:spMk id="59" creationId="{A6DB7724-D737-4B40-8EBA-ECEE7428E1BA}"/>
          </ac:spMkLst>
        </pc:spChg>
        <pc:spChg chg="del">
          <ac:chgData name="Jordan Nicholson" userId="d38b7964-7fcd-41c7-9435-e59bde50259a" providerId="ADAL" clId="{51F9108B-78DE-44F9-9248-0379297395CD}" dt="2021-07-16T19:02:39.243" v="1478" actId="478"/>
          <ac:spMkLst>
            <pc:docMk/>
            <pc:sldMk cId="4015328284" sldId="2076136554"/>
            <ac:spMk id="60" creationId="{37573356-5BB4-D14F-AFFE-59CC91594F72}"/>
          </ac:spMkLst>
        </pc:spChg>
        <pc:spChg chg="mod">
          <ac:chgData name="Jordan Nicholson" userId="d38b7964-7fcd-41c7-9435-e59bde50259a" providerId="ADAL" clId="{51F9108B-78DE-44F9-9248-0379297395CD}" dt="2021-07-16T19:02:55.549" v="1481" actId="14100"/>
          <ac:spMkLst>
            <pc:docMk/>
            <pc:sldMk cId="4015328284" sldId="2076136554"/>
            <ac:spMk id="61" creationId="{BC6DC62D-17B4-4045-B558-650DDF89562A}"/>
          </ac:spMkLst>
        </pc:spChg>
        <pc:spChg chg="del">
          <ac:chgData name="Jordan Nicholson" userId="d38b7964-7fcd-41c7-9435-e59bde50259a" providerId="ADAL" clId="{51F9108B-78DE-44F9-9248-0379297395CD}" dt="2021-07-16T19:02:39.243" v="1478" actId="478"/>
          <ac:spMkLst>
            <pc:docMk/>
            <pc:sldMk cId="4015328284" sldId="2076136554"/>
            <ac:spMk id="86" creationId="{073F4359-EBE1-C844-A190-1A8E46827389}"/>
          </ac:spMkLst>
        </pc:spChg>
        <pc:spChg chg="del">
          <ac:chgData name="Jordan Nicholson" userId="d38b7964-7fcd-41c7-9435-e59bde50259a" providerId="ADAL" clId="{51F9108B-78DE-44F9-9248-0379297395CD}" dt="2021-07-16T19:02:39.243" v="1478" actId="478"/>
          <ac:spMkLst>
            <pc:docMk/>
            <pc:sldMk cId="4015328284" sldId="2076136554"/>
            <ac:spMk id="87" creationId="{AD0D8A4C-5FC8-574A-815D-8F7F7AF0E242}"/>
          </ac:spMkLst>
        </pc:spChg>
        <pc:spChg chg="del">
          <ac:chgData name="Jordan Nicholson" userId="d38b7964-7fcd-41c7-9435-e59bde50259a" providerId="ADAL" clId="{51F9108B-78DE-44F9-9248-0379297395CD}" dt="2021-07-16T19:02:39.243" v="1478" actId="478"/>
          <ac:spMkLst>
            <pc:docMk/>
            <pc:sldMk cId="4015328284" sldId="2076136554"/>
            <ac:spMk id="88" creationId="{6AD98C0F-2522-AC48-B1B8-4AF42BA32811}"/>
          </ac:spMkLst>
        </pc:spChg>
        <pc:spChg chg="del">
          <ac:chgData name="Jordan Nicholson" userId="d38b7964-7fcd-41c7-9435-e59bde50259a" providerId="ADAL" clId="{51F9108B-78DE-44F9-9248-0379297395CD}" dt="2021-07-16T19:02:39.243" v="1478" actId="478"/>
          <ac:spMkLst>
            <pc:docMk/>
            <pc:sldMk cId="4015328284" sldId="2076136554"/>
            <ac:spMk id="89" creationId="{A4177345-20E7-CC4E-9BE1-0C7DB3473F75}"/>
          </ac:spMkLst>
        </pc:spChg>
        <pc:spChg chg="del">
          <ac:chgData name="Jordan Nicholson" userId="d38b7964-7fcd-41c7-9435-e59bde50259a" providerId="ADAL" clId="{51F9108B-78DE-44F9-9248-0379297395CD}" dt="2021-07-16T19:02:39.243" v="1478" actId="478"/>
          <ac:spMkLst>
            <pc:docMk/>
            <pc:sldMk cId="4015328284" sldId="2076136554"/>
            <ac:spMk id="90" creationId="{A5EADD71-C954-DD4B-B3F4-E74B0C85B9A1}"/>
          </ac:spMkLst>
        </pc:spChg>
        <pc:spChg chg="del">
          <ac:chgData name="Jordan Nicholson" userId="d38b7964-7fcd-41c7-9435-e59bde50259a" providerId="ADAL" clId="{51F9108B-78DE-44F9-9248-0379297395CD}" dt="2021-07-16T19:02:39.243" v="1478" actId="478"/>
          <ac:spMkLst>
            <pc:docMk/>
            <pc:sldMk cId="4015328284" sldId="2076136554"/>
            <ac:spMk id="91" creationId="{E7F348DA-44EB-1640-BB0C-958621B10BA4}"/>
          </ac:spMkLst>
        </pc:spChg>
        <pc:spChg chg="del">
          <ac:chgData name="Jordan Nicholson" userId="d38b7964-7fcd-41c7-9435-e59bde50259a" providerId="ADAL" clId="{51F9108B-78DE-44F9-9248-0379297395CD}" dt="2021-07-16T19:02:39.243" v="1478" actId="478"/>
          <ac:spMkLst>
            <pc:docMk/>
            <pc:sldMk cId="4015328284" sldId="2076136554"/>
            <ac:spMk id="92" creationId="{DDC0426E-CDAA-314A-943A-5B5D94536929}"/>
          </ac:spMkLst>
        </pc:spChg>
        <pc:spChg chg="del">
          <ac:chgData name="Jordan Nicholson" userId="d38b7964-7fcd-41c7-9435-e59bde50259a" providerId="ADAL" clId="{51F9108B-78DE-44F9-9248-0379297395CD}" dt="2021-07-16T19:02:39.243" v="1478" actId="478"/>
          <ac:spMkLst>
            <pc:docMk/>
            <pc:sldMk cId="4015328284" sldId="2076136554"/>
            <ac:spMk id="93" creationId="{B5BD2ABF-B0DC-B94F-88F8-442E3F8CDEB6}"/>
          </ac:spMkLst>
        </pc:spChg>
        <pc:spChg chg="del">
          <ac:chgData name="Jordan Nicholson" userId="d38b7964-7fcd-41c7-9435-e59bde50259a" providerId="ADAL" clId="{51F9108B-78DE-44F9-9248-0379297395CD}" dt="2021-07-16T19:02:39.243" v="1478" actId="478"/>
          <ac:spMkLst>
            <pc:docMk/>
            <pc:sldMk cId="4015328284" sldId="2076136554"/>
            <ac:spMk id="94" creationId="{60B9D94C-8B75-C44F-95FB-165CD7055A9F}"/>
          </ac:spMkLst>
        </pc:spChg>
        <pc:spChg chg="del">
          <ac:chgData name="Jordan Nicholson" userId="d38b7964-7fcd-41c7-9435-e59bde50259a" providerId="ADAL" clId="{51F9108B-78DE-44F9-9248-0379297395CD}" dt="2021-07-16T19:02:39.243" v="1478" actId="478"/>
          <ac:spMkLst>
            <pc:docMk/>
            <pc:sldMk cId="4015328284" sldId="2076136554"/>
            <ac:spMk id="95" creationId="{7D40A3D4-E9D4-6D42-A107-AA0D233E6B76}"/>
          </ac:spMkLst>
        </pc:spChg>
        <pc:spChg chg="del">
          <ac:chgData name="Jordan Nicholson" userId="d38b7964-7fcd-41c7-9435-e59bde50259a" providerId="ADAL" clId="{51F9108B-78DE-44F9-9248-0379297395CD}" dt="2021-07-16T19:02:39.243" v="1478" actId="478"/>
          <ac:spMkLst>
            <pc:docMk/>
            <pc:sldMk cId="4015328284" sldId="2076136554"/>
            <ac:spMk id="96" creationId="{7D156404-C624-B245-A401-FA6AA8E19C69}"/>
          </ac:spMkLst>
        </pc:spChg>
        <pc:spChg chg="del">
          <ac:chgData name="Jordan Nicholson" userId="d38b7964-7fcd-41c7-9435-e59bde50259a" providerId="ADAL" clId="{51F9108B-78DE-44F9-9248-0379297395CD}" dt="2021-07-16T19:02:39.243" v="1478" actId="478"/>
          <ac:spMkLst>
            <pc:docMk/>
            <pc:sldMk cId="4015328284" sldId="2076136554"/>
            <ac:spMk id="97" creationId="{4D869573-7182-4345-A0F2-0E6AB529D1F8}"/>
          </ac:spMkLst>
        </pc:spChg>
        <pc:spChg chg="del">
          <ac:chgData name="Jordan Nicholson" userId="d38b7964-7fcd-41c7-9435-e59bde50259a" providerId="ADAL" clId="{51F9108B-78DE-44F9-9248-0379297395CD}" dt="2021-07-16T19:02:39.243" v="1478" actId="478"/>
          <ac:spMkLst>
            <pc:docMk/>
            <pc:sldMk cId="4015328284" sldId="2076136554"/>
            <ac:spMk id="98" creationId="{E9282400-5F1D-744A-BD74-13BD9275CB72}"/>
          </ac:spMkLst>
        </pc:spChg>
        <pc:spChg chg="del">
          <ac:chgData name="Jordan Nicholson" userId="d38b7964-7fcd-41c7-9435-e59bde50259a" providerId="ADAL" clId="{51F9108B-78DE-44F9-9248-0379297395CD}" dt="2021-07-16T19:02:39.243" v="1478" actId="478"/>
          <ac:spMkLst>
            <pc:docMk/>
            <pc:sldMk cId="4015328284" sldId="2076136554"/>
            <ac:spMk id="99" creationId="{4FECBE38-51C4-ED4C-A2A6-EA02EC15E7C5}"/>
          </ac:spMkLst>
        </pc:spChg>
        <pc:spChg chg="del">
          <ac:chgData name="Jordan Nicholson" userId="d38b7964-7fcd-41c7-9435-e59bde50259a" providerId="ADAL" clId="{51F9108B-78DE-44F9-9248-0379297395CD}" dt="2021-07-16T19:02:39.243" v="1478" actId="478"/>
          <ac:spMkLst>
            <pc:docMk/>
            <pc:sldMk cId="4015328284" sldId="2076136554"/>
            <ac:spMk id="100" creationId="{8D93BAE2-EDD7-AE4A-85F9-A4156F6F7F9E}"/>
          </ac:spMkLst>
        </pc:spChg>
        <pc:spChg chg="del">
          <ac:chgData name="Jordan Nicholson" userId="d38b7964-7fcd-41c7-9435-e59bde50259a" providerId="ADAL" clId="{51F9108B-78DE-44F9-9248-0379297395CD}" dt="2021-07-16T19:02:39.243" v="1478" actId="478"/>
          <ac:spMkLst>
            <pc:docMk/>
            <pc:sldMk cId="4015328284" sldId="2076136554"/>
            <ac:spMk id="101" creationId="{0C5B1D4B-318D-5E43-ABC3-5199D0170B72}"/>
          </ac:spMkLst>
        </pc:spChg>
        <pc:spChg chg="del">
          <ac:chgData name="Jordan Nicholson" userId="d38b7964-7fcd-41c7-9435-e59bde50259a" providerId="ADAL" clId="{51F9108B-78DE-44F9-9248-0379297395CD}" dt="2021-07-16T19:02:39.243" v="1478" actId="478"/>
          <ac:spMkLst>
            <pc:docMk/>
            <pc:sldMk cId="4015328284" sldId="2076136554"/>
            <ac:spMk id="102" creationId="{95693143-E918-8F44-9814-CA81521957E5}"/>
          </ac:spMkLst>
        </pc:spChg>
        <pc:spChg chg="del">
          <ac:chgData name="Jordan Nicholson" userId="d38b7964-7fcd-41c7-9435-e59bde50259a" providerId="ADAL" clId="{51F9108B-78DE-44F9-9248-0379297395CD}" dt="2021-07-16T19:02:39.243" v="1478" actId="478"/>
          <ac:spMkLst>
            <pc:docMk/>
            <pc:sldMk cId="4015328284" sldId="2076136554"/>
            <ac:spMk id="103" creationId="{312546DB-830F-E944-9365-667BE6AF44FD}"/>
          </ac:spMkLst>
        </pc:spChg>
        <pc:spChg chg="del">
          <ac:chgData name="Jordan Nicholson" userId="d38b7964-7fcd-41c7-9435-e59bde50259a" providerId="ADAL" clId="{51F9108B-78DE-44F9-9248-0379297395CD}" dt="2021-07-16T19:02:39.243" v="1478" actId="478"/>
          <ac:spMkLst>
            <pc:docMk/>
            <pc:sldMk cId="4015328284" sldId="2076136554"/>
            <ac:spMk id="104" creationId="{6A5FAAE8-B9ED-7343-B555-0035A401D793}"/>
          </ac:spMkLst>
        </pc:spChg>
        <pc:spChg chg="del">
          <ac:chgData name="Jordan Nicholson" userId="d38b7964-7fcd-41c7-9435-e59bde50259a" providerId="ADAL" clId="{51F9108B-78DE-44F9-9248-0379297395CD}" dt="2021-07-16T19:02:39.243" v="1478" actId="478"/>
          <ac:spMkLst>
            <pc:docMk/>
            <pc:sldMk cId="4015328284" sldId="2076136554"/>
            <ac:spMk id="106" creationId="{60B72BC1-2937-ED48-A8CD-EED7BC3DF377}"/>
          </ac:spMkLst>
        </pc:spChg>
        <pc:spChg chg="del">
          <ac:chgData name="Jordan Nicholson" userId="d38b7964-7fcd-41c7-9435-e59bde50259a" providerId="ADAL" clId="{51F9108B-78DE-44F9-9248-0379297395CD}" dt="2021-07-16T19:02:39.243" v="1478" actId="478"/>
          <ac:spMkLst>
            <pc:docMk/>
            <pc:sldMk cId="4015328284" sldId="2076136554"/>
            <ac:spMk id="107" creationId="{576158B4-0C8E-194F-8C52-F12249E028FB}"/>
          </ac:spMkLst>
        </pc:spChg>
        <pc:spChg chg="del">
          <ac:chgData name="Jordan Nicholson" userId="d38b7964-7fcd-41c7-9435-e59bde50259a" providerId="ADAL" clId="{51F9108B-78DE-44F9-9248-0379297395CD}" dt="2021-07-16T19:02:39.243" v="1478" actId="478"/>
          <ac:spMkLst>
            <pc:docMk/>
            <pc:sldMk cId="4015328284" sldId="2076136554"/>
            <ac:spMk id="108" creationId="{20ED73B6-D7F5-594D-B1CD-D926E801E597}"/>
          </ac:spMkLst>
        </pc:spChg>
        <pc:spChg chg="del">
          <ac:chgData name="Jordan Nicholson" userId="d38b7964-7fcd-41c7-9435-e59bde50259a" providerId="ADAL" clId="{51F9108B-78DE-44F9-9248-0379297395CD}" dt="2021-07-16T19:02:39.243" v="1478" actId="478"/>
          <ac:spMkLst>
            <pc:docMk/>
            <pc:sldMk cId="4015328284" sldId="2076136554"/>
            <ac:spMk id="109" creationId="{C2DB0A6C-B426-A148-8018-8215E6234426}"/>
          </ac:spMkLst>
        </pc:spChg>
        <pc:spChg chg="del">
          <ac:chgData name="Jordan Nicholson" userId="d38b7964-7fcd-41c7-9435-e59bde50259a" providerId="ADAL" clId="{51F9108B-78DE-44F9-9248-0379297395CD}" dt="2021-07-16T19:02:39.243" v="1478" actId="478"/>
          <ac:spMkLst>
            <pc:docMk/>
            <pc:sldMk cId="4015328284" sldId="2076136554"/>
            <ac:spMk id="110" creationId="{6F80E82B-C3A1-4841-B8EB-75EDE08EB32D}"/>
          </ac:spMkLst>
        </pc:spChg>
        <pc:spChg chg="del">
          <ac:chgData name="Jordan Nicholson" userId="d38b7964-7fcd-41c7-9435-e59bde50259a" providerId="ADAL" clId="{51F9108B-78DE-44F9-9248-0379297395CD}" dt="2021-07-16T19:02:39.243" v="1478" actId="478"/>
          <ac:spMkLst>
            <pc:docMk/>
            <pc:sldMk cId="4015328284" sldId="2076136554"/>
            <ac:spMk id="111" creationId="{625D5C91-9F5F-DB41-9BB4-621CE0A0F4BB}"/>
          </ac:spMkLst>
        </pc:spChg>
        <pc:spChg chg="del">
          <ac:chgData name="Jordan Nicholson" userId="d38b7964-7fcd-41c7-9435-e59bde50259a" providerId="ADAL" clId="{51F9108B-78DE-44F9-9248-0379297395CD}" dt="2021-07-16T19:02:39.243" v="1478" actId="478"/>
          <ac:spMkLst>
            <pc:docMk/>
            <pc:sldMk cId="4015328284" sldId="2076136554"/>
            <ac:spMk id="112" creationId="{6B896F65-C578-664A-BD08-268971327685}"/>
          </ac:spMkLst>
        </pc:spChg>
        <pc:spChg chg="del">
          <ac:chgData name="Jordan Nicholson" userId="d38b7964-7fcd-41c7-9435-e59bde50259a" providerId="ADAL" clId="{51F9108B-78DE-44F9-9248-0379297395CD}" dt="2021-07-16T19:02:39.243" v="1478" actId="478"/>
          <ac:spMkLst>
            <pc:docMk/>
            <pc:sldMk cId="4015328284" sldId="2076136554"/>
            <ac:spMk id="113" creationId="{E5508117-32A9-114A-9224-2C4F8E299CBD}"/>
          </ac:spMkLst>
        </pc:spChg>
        <pc:spChg chg="del">
          <ac:chgData name="Jordan Nicholson" userId="d38b7964-7fcd-41c7-9435-e59bde50259a" providerId="ADAL" clId="{51F9108B-78DE-44F9-9248-0379297395CD}" dt="2021-07-16T19:02:39.243" v="1478" actId="478"/>
          <ac:spMkLst>
            <pc:docMk/>
            <pc:sldMk cId="4015328284" sldId="2076136554"/>
            <ac:spMk id="131" creationId="{F1257E60-B822-DA4C-BD5D-E1AB7F3711CE}"/>
          </ac:spMkLst>
        </pc:spChg>
        <pc:spChg chg="del">
          <ac:chgData name="Jordan Nicholson" userId="d38b7964-7fcd-41c7-9435-e59bde50259a" providerId="ADAL" clId="{51F9108B-78DE-44F9-9248-0379297395CD}" dt="2021-07-16T19:02:39.243" v="1478" actId="478"/>
          <ac:spMkLst>
            <pc:docMk/>
            <pc:sldMk cId="4015328284" sldId="2076136554"/>
            <ac:spMk id="132" creationId="{F79CABFC-5215-4447-AFDF-17EF8CDA2ED8}"/>
          </ac:spMkLst>
        </pc:spChg>
        <pc:spChg chg="del">
          <ac:chgData name="Jordan Nicholson" userId="d38b7964-7fcd-41c7-9435-e59bde50259a" providerId="ADAL" clId="{51F9108B-78DE-44F9-9248-0379297395CD}" dt="2021-07-16T19:02:39.243" v="1478" actId="478"/>
          <ac:spMkLst>
            <pc:docMk/>
            <pc:sldMk cId="4015328284" sldId="2076136554"/>
            <ac:spMk id="133" creationId="{38E19984-5148-F64F-9060-C77603CFBA30}"/>
          </ac:spMkLst>
        </pc:spChg>
        <pc:spChg chg="del">
          <ac:chgData name="Jordan Nicholson" userId="d38b7964-7fcd-41c7-9435-e59bde50259a" providerId="ADAL" clId="{51F9108B-78DE-44F9-9248-0379297395CD}" dt="2021-07-16T19:02:39.243" v="1478" actId="478"/>
          <ac:spMkLst>
            <pc:docMk/>
            <pc:sldMk cId="4015328284" sldId="2076136554"/>
            <ac:spMk id="134" creationId="{DC4EA452-32C2-CE4D-BE26-6970D5F0DCEF}"/>
          </ac:spMkLst>
        </pc:spChg>
        <pc:spChg chg="del">
          <ac:chgData name="Jordan Nicholson" userId="d38b7964-7fcd-41c7-9435-e59bde50259a" providerId="ADAL" clId="{51F9108B-78DE-44F9-9248-0379297395CD}" dt="2021-07-16T19:02:39.243" v="1478" actId="478"/>
          <ac:spMkLst>
            <pc:docMk/>
            <pc:sldMk cId="4015328284" sldId="2076136554"/>
            <ac:spMk id="135" creationId="{5AED3B7D-447E-1E4A-B181-551F42C43248}"/>
          </ac:spMkLst>
        </pc:spChg>
        <pc:spChg chg="del">
          <ac:chgData name="Jordan Nicholson" userId="d38b7964-7fcd-41c7-9435-e59bde50259a" providerId="ADAL" clId="{51F9108B-78DE-44F9-9248-0379297395CD}" dt="2021-07-16T19:02:39.243" v="1478" actId="478"/>
          <ac:spMkLst>
            <pc:docMk/>
            <pc:sldMk cId="4015328284" sldId="2076136554"/>
            <ac:spMk id="136" creationId="{BC7A2E7D-66AD-AC40-ACA9-A0F7A002EC82}"/>
          </ac:spMkLst>
        </pc:spChg>
        <pc:spChg chg="del">
          <ac:chgData name="Jordan Nicholson" userId="d38b7964-7fcd-41c7-9435-e59bde50259a" providerId="ADAL" clId="{51F9108B-78DE-44F9-9248-0379297395CD}" dt="2021-07-16T19:02:39.243" v="1478" actId="478"/>
          <ac:spMkLst>
            <pc:docMk/>
            <pc:sldMk cId="4015328284" sldId="2076136554"/>
            <ac:spMk id="147" creationId="{334E51EC-693F-BB44-A0E8-2254EDC068F2}"/>
          </ac:spMkLst>
        </pc:spChg>
        <pc:spChg chg="del">
          <ac:chgData name="Jordan Nicholson" userId="d38b7964-7fcd-41c7-9435-e59bde50259a" providerId="ADAL" clId="{51F9108B-78DE-44F9-9248-0379297395CD}" dt="2021-07-16T19:02:39.243" v="1478" actId="478"/>
          <ac:spMkLst>
            <pc:docMk/>
            <pc:sldMk cId="4015328284" sldId="2076136554"/>
            <ac:spMk id="150" creationId="{831615D5-6A49-AD44-9B20-59C36AD8F973}"/>
          </ac:spMkLst>
        </pc:spChg>
        <pc:spChg chg="del">
          <ac:chgData name="Jordan Nicholson" userId="d38b7964-7fcd-41c7-9435-e59bde50259a" providerId="ADAL" clId="{51F9108B-78DE-44F9-9248-0379297395CD}" dt="2021-07-16T19:02:39.243" v="1478" actId="478"/>
          <ac:spMkLst>
            <pc:docMk/>
            <pc:sldMk cId="4015328284" sldId="2076136554"/>
            <ac:spMk id="151" creationId="{736EDBEC-BC9B-494C-A6C8-DA769D3628DE}"/>
          </ac:spMkLst>
        </pc:spChg>
        <pc:spChg chg="del">
          <ac:chgData name="Jordan Nicholson" userId="d38b7964-7fcd-41c7-9435-e59bde50259a" providerId="ADAL" clId="{51F9108B-78DE-44F9-9248-0379297395CD}" dt="2021-07-16T19:02:39.243" v="1478" actId="478"/>
          <ac:spMkLst>
            <pc:docMk/>
            <pc:sldMk cId="4015328284" sldId="2076136554"/>
            <ac:spMk id="152" creationId="{BAFB3AE7-F1D6-BE44-8104-1744011C4BE1}"/>
          </ac:spMkLst>
        </pc:spChg>
        <pc:spChg chg="del">
          <ac:chgData name="Jordan Nicholson" userId="d38b7964-7fcd-41c7-9435-e59bde50259a" providerId="ADAL" clId="{51F9108B-78DE-44F9-9248-0379297395CD}" dt="2021-07-16T19:02:39.243" v="1478" actId="478"/>
          <ac:spMkLst>
            <pc:docMk/>
            <pc:sldMk cId="4015328284" sldId="2076136554"/>
            <ac:spMk id="153" creationId="{41CB8733-0FA8-D543-A2CE-54B4CD00997C}"/>
          </ac:spMkLst>
        </pc:spChg>
        <pc:spChg chg="del">
          <ac:chgData name="Jordan Nicholson" userId="d38b7964-7fcd-41c7-9435-e59bde50259a" providerId="ADAL" clId="{51F9108B-78DE-44F9-9248-0379297395CD}" dt="2021-07-16T19:02:39.243" v="1478" actId="478"/>
          <ac:spMkLst>
            <pc:docMk/>
            <pc:sldMk cId="4015328284" sldId="2076136554"/>
            <ac:spMk id="156" creationId="{81497CC5-A7D9-6A4F-9536-17E493DE4A63}"/>
          </ac:spMkLst>
        </pc:spChg>
        <pc:grpChg chg="del">
          <ac:chgData name="Jordan Nicholson" userId="d38b7964-7fcd-41c7-9435-e59bde50259a" providerId="ADAL" clId="{51F9108B-78DE-44F9-9248-0379297395CD}" dt="2021-07-16T19:02:39.243" v="1478" actId="478"/>
          <ac:grpSpMkLst>
            <pc:docMk/>
            <pc:sldMk cId="4015328284" sldId="2076136554"/>
            <ac:grpSpMk id="4" creationId="{9C790F2F-DEEB-C94A-8122-C3C3FC2E1FB3}"/>
          </ac:grpSpMkLst>
        </pc:grpChg>
        <pc:grpChg chg="del">
          <ac:chgData name="Jordan Nicholson" userId="d38b7964-7fcd-41c7-9435-e59bde50259a" providerId="ADAL" clId="{51F9108B-78DE-44F9-9248-0379297395CD}" dt="2021-07-16T19:02:39.243" v="1478" actId="478"/>
          <ac:grpSpMkLst>
            <pc:docMk/>
            <pc:sldMk cId="4015328284" sldId="2076136554"/>
            <ac:grpSpMk id="11" creationId="{2D8FC8D7-7094-074D-B890-8E995D0FE88E}"/>
          </ac:grpSpMkLst>
        </pc:grpChg>
        <pc:grpChg chg="del">
          <ac:chgData name="Jordan Nicholson" userId="d38b7964-7fcd-41c7-9435-e59bde50259a" providerId="ADAL" clId="{51F9108B-78DE-44F9-9248-0379297395CD}" dt="2021-07-16T19:02:39.243" v="1478" actId="478"/>
          <ac:grpSpMkLst>
            <pc:docMk/>
            <pc:sldMk cId="4015328284" sldId="2076136554"/>
            <ac:grpSpMk id="16" creationId="{8D0478A5-CC60-4F4E-9F1B-706BA89677D4}"/>
          </ac:grpSpMkLst>
        </pc:grpChg>
        <pc:grpChg chg="del">
          <ac:chgData name="Jordan Nicholson" userId="d38b7964-7fcd-41c7-9435-e59bde50259a" providerId="ADAL" clId="{51F9108B-78DE-44F9-9248-0379297395CD}" dt="2021-07-16T19:02:39.243" v="1478" actId="478"/>
          <ac:grpSpMkLst>
            <pc:docMk/>
            <pc:sldMk cId="4015328284" sldId="2076136554"/>
            <ac:grpSpMk id="21" creationId="{1A792316-24BE-3B42-8828-E9FD512F093B}"/>
          </ac:grpSpMkLst>
        </pc:grpChg>
        <pc:grpChg chg="del">
          <ac:chgData name="Jordan Nicholson" userId="d38b7964-7fcd-41c7-9435-e59bde50259a" providerId="ADAL" clId="{51F9108B-78DE-44F9-9248-0379297395CD}" dt="2021-07-16T19:02:39.243" v="1478" actId="478"/>
          <ac:grpSpMkLst>
            <pc:docMk/>
            <pc:sldMk cId="4015328284" sldId="2076136554"/>
            <ac:grpSpMk id="26" creationId="{0C2A60A0-96AC-5646-85E1-D1A59275AC69}"/>
          </ac:grpSpMkLst>
        </pc:grpChg>
        <pc:grpChg chg="del">
          <ac:chgData name="Jordan Nicholson" userId="d38b7964-7fcd-41c7-9435-e59bde50259a" providerId="ADAL" clId="{51F9108B-78DE-44F9-9248-0379297395CD}" dt="2021-07-16T19:02:39.243" v="1478" actId="478"/>
          <ac:grpSpMkLst>
            <pc:docMk/>
            <pc:sldMk cId="4015328284" sldId="2076136554"/>
            <ac:grpSpMk id="31" creationId="{FF955176-DD40-4145-A776-451C4A56A4A4}"/>
          </ac:grpSpMkLst>
        </pc:grpChg>
        <pc:grpChg chg="del">
          <ac:chgData name="Jordan Nicholson" userId="d38b7964-7fcd-41c7-9435-e59bde50259a" providerId="ADAL" clId="{51F9108B-78DE-44F9-9248-0379297395CD}" dt="2021-07-16T19:02:39.243" v="1478" actId="478"/>
          <ac:grpSpMkLst>
            <pc:docMk/>
            <pc:sldMk cId="4015328284" sldId="2076136554"/>
            <ac:grpSpMk id="36" creationId="{D1607D41-2F8C-9B49-9202-83D835E3F426}"/>
          </ac:grpSpMkLst>
        </pc:grpChg>
        <pc:grpChg chg="del">
          <ac:chgData name="Jordan Nicholson" userId="d38b7964-7fcd-41c7-9435-e59bde50259a" providerId="ADAL" clId="{51F9108B-78DE-44F9-9248-0379297395CD}" dt="2021-07-16T19:02:39.243" v="1478" actId="478"/>
          <ac:grpSpMkLst>
            <pc:docMk/>
            <pc:sldMk cId="4015328284" sldId="2076136554"/>
            <ac:grpSpMk id="41" creationId="{1E2B94FD-312D-B643-B798-D41F722CD7AB}"/>
          </ac:grpSpMkLst>
        </pc:grpChg>
        <pc:grpChg chg="del">
          <ac:chgData name="Jordan Nicholson" userId="d38b7964-7fcd-41c7-9435-e59bde50259a" providerId="ADAL" clId="{51F9108B-78DE-44F9-9248-0379297395CD}" dt="2021-07-16T19:02:39.243" v="1478" actId="478"/>
          <ac:grpSpMkLst>
            <pc:docMk/>
            <pc:sldMk cId="4015328284" sldId="2076136554"/>
            <ac:grpSpMk id="46" creationId="{52B4E50C-0B20-2742-A627-1508760D137A}"/>
          </ac:grpSpMkLst>
        </pc:grpChg>
        <pc:grpChg chg="del">
          <ac:chgData name="Jordan Nicholson" userId="d38b7964-7fcd-41c7-9435-e59bde50259a" providerId="ADAL" clId="{51F9108B-78DE-44F9-9248-0379297395CD}" dt="2021-07-16T19:02:39.243" v="1478" actId="478"/>
          <ac:grpSpMkLst>
            <pc:docMk/>
            <pc:sldMk cId="4015328284" sldId="2076136554"/>
            <ac:grpSpMk id="62" creationId="{92642056-288C-D641-8B9B-42AB43FACCED}"/>
          </ac:grpSpMkLst>
        </pc:grpChg>
        <pc:grpChg chg="del">
          <ac:chgData name="Jordan Nicholson" userId="d38b7964-7fcd-41c7-9435-e59bde50259a" providerId="ADAL" clId="{51F9108B-78DE-44F9-9248-0379297395CD}" dt="2021-07-16T19:02:39.243" v="1478" actId="478"/>
          <ac:grpSpMkLst>
            <pc:docMk/>
            <pc:sldMk cId="4015328284" sldId="2076136554"/>
            <ac:grpSpMk id="72" creationId="{BCE9D71F-A1FD-B441-9FC4-A0B78827E9C3}"/>
          </ac:grpSpMkLst>
        </pc:grpChg>
        <pc:grpChg chg="del">
          <ac:chgData name="Jordan Nicholson" userId="d38b7964-7fcd-41c7-9435-e59bde50259a" providerId="ADAL" clId="{51F9108B-78DE-44F9-9248-0379297395CD}" dt="2021-07-16T19:02:39.243" v="1478" actId="478"/>
          <ac:grpSpMkLst>
            <pc:docMk/>
            <pc:sldMk cId="4015328284" sldId="2076136554"/>
            <ac:grpSpMk id="80" creationId="{2C355836-9167-BB4A-869E-C2AE520F5513}"/>
          </ac:grpSpMkLst>
        </pc:grpChg>
        <pc:grpChg chg="del">
          <ac:chgData name="Jordan Nicholson" userId="d38b7964-7fcd-41c7-9435-e59bde50259a" providerId="ADAL" clId="{51F9108B-78DE-44F9-9248-0379297395CD}" dt="2021-07-16T19:02:39.243" v="1478" actId="478"/>
          <ac:grpSpMkLst>
            <pc:docMk/>
            <pc:sldMk cId="4015328284" sldId="2076136554"/>
            <ac:grpSpMk id="137" creationId="{5119B591-0163-744A-B8D6-764DFBBEB843}"/>
          </ac:grpSpMkLst>
        </pc:grpChg>
        <pc:grpChg chg="del">
          <ac:chgData name="Jordan Nicholson" userId="d38b7964-7fcd-41c7-9435-e59bde50259a" providerId="ADAL" clId="{51F9108B-78DE-44F9-9248-0379297395CD}" dt="2021-07-16T19:02:39.243" v="1478" actId="478"/>
          <ac:grpSpMkLst>
            <pc:docMk/>
            <pc:sldMk cId="4015328284" sldId="2076136554"/>
            <ac:grpSpMk id="140" creationId="{D439DCAA-6829-344C-8C27-4D324D95C4FB}"/>
          </ac:grpSpMkLst>
        </pc:grpChg>
        <pc:grpChg chg="del">
          <ac:chgData name="Jordan Nicholson" userId="d38b7964-7fcd-41c7-9435-e59bde50259a" providerId="ADAL" clId="{51F9108B-78DE-44F9-9248-0379297395CD}" dt="2021-07-16T19:02:39.243" v="1478" actId="478"/>
          <ac:grpSpMkLst>
            <pc:docMk/>
            <pc:sldMk cId="4015328284" sldId="2076136554"/>
            <ac:grpSpMk id="143" creationId="{D3C19B11-F6E5-1F4F-A51F-2FD0F67AED28}"/>
          </ac:grpSpMkLst>
        </pc:grpChg>
        <pc:picChg chg="del">
          <ac:chgData name="Jordan Nicholson" userId="d38b7964-7fcd-41c7-9435-e59bde50259a" providerId="ADAL" clId="{51F9108B-78DE-44F9-9248-0379297395CD}" dt="2021-07-16T19:02:39.243" v="1478" actId="478"/>
          <ac:picMkLst>
            <pc:docMk/>
            <pc:sldMk cId="4015328284" sldId="2076136554"/>
            <ac:picMk id="3" creationId="{069A7F5C-33B3-4568-B076-345678FE9D34}"/>
          </ac:picMkLst>
        </pc:picChg>
        <pc:picChg chg="del">
          <ac:chgData name="Jordan Nicholson" userId="d38b7964-7fcd-41c7-9435-e59bde50259a" providerId="ADAL" clId="{51F9108B-78DE-44F9-9248-0379297395CD}" dt="2021-07-16T19:02:39.243" v="1478" actId="478"/>
          <ac:picMkLst>
            <pc:docMk/>
            <pc:sldMk cId="4015328284" sldId="2076136554"/>
            <ac:picMk id="146" creationId="{382B6FB5-8C7C-EB40-AFD1-E9189B71A733}"/>
          </ac:picMkLst>
        </pc:picChg>
        <pc:picChg chg="del">
          <ac:chgData name="Jordan Nicholson" userId="d38b7964-7fcd-41c7-9435-e59bde50259a" providerId="ADAL" clId="{51F9108B-78DE-44F9-9248-0379297395CD}" dt="2021-07-16T19:02:39.243" v="1478" actId="478"/>
          <ac:picMkLst>
            <pc:docMk/>
            <pc:sldMk cId="4015328284" sldId="2076136554"/>
            <ac:picMk id="148" creationId="{3192EC97-4FCD-854C-AD9D-8E8E572C7DDF}"/>
          </ac:picMkLst>
        </pc:picChg>
        <pc:picChg chg="del">
          <ac:chgData name="Jordan Nicholson" userId="d38b7964-7fcd-41c7-9435-e59bde50259a" providerId="ADAL" clId="{51F9108B-78DE-44F9-9248-0379297395CD}" dt="2021-07-16T19:02:39.243" v="1478" actId="478"/>
          <ac:picMkLst>
            <pc:docMk/>
            <pc:sldMk cId="4015328284" sldId="2076136554"/>
            <ac:picMk id="149" creationId="{F7FDC76C-0316-FD49-A099-5EE35BACF026}"/>
          </ac:picMkLst>
        </pc:picChg>
        <pc:picChg chg="del">
          <ac:chgData name="Jordan Nicholson" userId="d38b7964-7fcd-41c7-9435-e59bde50259a" providerId="ADAL" clId="{51F9108B-78DE-44F9-9248-0379297395CD}" dt="2021-07-16T19:02:39.243" v="1478" actId="478"/>
          <ac:picMkLst>
            <pc:docMk/>
            <pc:sldMk cId="4015328284" sldId="2076136554"/>
            <ac:picMk id="159" creationId="{91F6BD2F-3C8C-4676-977C-FE80B3D2C77A}"/>
          </ac:picMkLst>
        </pc:picChg>
        <pc:picChg chg="add mod">
          <ac:chgData name="Jordan Nicholson" userId="d38b7964-7fcd-41c7-9435-e59bde50259a" providerId="ADAL" clId="{51F9108B-78DE-44F9-9248-0379297395CD}" dt="2021-07-16T19:03:27.890" v="1488" actId="1076"/>
          <ac:picMkLst>
            <pc:docMk/>
            <pc:sldMk cId="4015328284" sldId="2076136554"/>
            <ac:picMk id="1026" creationId="{BDFEBEEA-664F-4616-9A71-BE311A0642BA}"/>
          </ac:picMkLst>
        </pc:picChg>
        <pc:cxnChg chg="del">
          <ac:chgData name="Jordan Nicholson" userId="d38b7964-7fcd-41c7-9435-e59bde50259a" providerId="ADAL" clId="{51F9108B-78DE-44F9-9248-0379297395CD}" dt="2021-07-16T19:02:39.243" v="1478" actId="478"/>
          <ac:cxnSpMkLst>
            <pc:docMk/>
            <pc:sldMk cId="4015328284" sldId="2076136554"/>
            <ac:cxnSpMk id="52" creationId="{340AD22F-77A4-5148-8CCF-9EDEDF2E316A}"/>
          </ac:cxnSpMkLst>
        </pc:cxnChg>
        <pc:cxnChg chg="del">
          <ac:chgData name="Jordan Nicholson" userId="d38b7964-7fcd-41c7-9435-e59bde50259a" providerId="ADAL" clId="{51F9108B-78DE-44F9-9248-0379297395CD}" dt="2021-07-16T19:02:39.243" v="1478" actId="478"/>
          <ac:cxnSpMkLst>
            <pc:docMk/>
            <pc:sldMk cId="4015328284" sldId="2076136554"/>
            <ac:cxnSpMk id="53" creationId="{17AC0DDF-A229-EE46-BD4D-C495EBE739CA}"/>
          </ac:cxnSpMkLst>
        </pc:cxnChg>
        <pc:cxnChg chg="del mod">
          <ac:chgData name="Jordan Nicholson" userId="d38b7964-7fcd-41c7-9435-e59bde50259a" providerId="ADAL" clId="{51F9108B-78DE-44F9-9248-0379297395CD}" dt="2021-07-16T19:02:39.243" v="1478" actId="478"/>
          <ac:cxnSpMkLst>
            <pc:docMk/>
            <pc:sldMk cId="4015328284" sldId="2076136554"/>
            <ac:cxnSpMk id="114" creationId="{C6750E14-FC43-3442-99E3-50C3A06AB3C5}"/>
          </ac:cxnSpMkLst>
        </pc:cxnChg>
        <pc:cxnChg chg="del mod">
          <ac:chgData name="Jordan Nicholson" userId="d38b7964-7fcd-41c7-9435-e59bde50259a" providerId="ADAL" clId="{51F9108B-78DE-44F9-9248-0379297395CD}" dt="2021-07-16T19:02:39.243" v="1478" actId="478"/>
          <ac:cxnSpMkLst>
            <pc:docMk/>
            <pc:sldMk cId="4015328284" sldId="2076136554"/>
            <ac:cxnSpMk id="115" creationId="{2B006E9F-E5B4-934F-910E-C6691E9FFFD1}"/>
          </ac:cxnSpMkLst>
        </pc:cxnChg>
        <pc:cxnChg chg="del mod">
          <ac:chgData name="Jordan Nicholson" userId="d38b7964-7fcd-41c7-9435-e59bde50259a" providerId="ADAL" clId="{51F9108B-78DE-44F9-9248-0379297395CD}" dt="2021-07-16T19:02:39.243" v="1478" actId="478"/>
          <ac:cxnSpMkLst>
            <pc:docMk/>
            <pc:sldMk cId="4015328284" sldId="2076136554"/>
            <ac:cxnSpMk id="116" creationId="{C16C466B-13FB-1A41-A8EF-6FDD5DA3424E}"/>
          </ac:cxnSpMkLst>
        </pc:cxnChg>
        <pc:cxnChg chg="del mod">
          <ac:chgData name="Jordan Nicholson" userId="d38b7964-7fcd-41c7-9435-e59bde50259a" providerId="ADAL" clId="{51F9108B-78DE-44F9-9248-0379297395CD}" dt="2021-07-16T19:02:39.243" v="1478" actId="478"/>
          <ac:cxnSpMkLst>
            <pc:docMk/>
            <pc:sldMk cId="4015328284" sldId="2076136554"/>
            <ac:cxnSpMk id="117" creationId="{2C655652-E879-4046-B669-2AF38AD41DC9}"/>
          </ac:cxnSpMkLst>
        </pc:cxnChg>
        <pc:cxnChg chg="del mod">
          <ac:chgData name="Jordan Nicholson" userId="d38b7964-7fcd-41c7-9435-e59bde50259a" providerId="ADAL" clId="{51F9108B-78DE-44F9-9248-0379297395CD}" dt="2021-07-16T19:02:39.243" v="1478" actId="478"/>
          <ac:cxnSpMkLst>
            <pc:docMk/>
            <pc:sldMk cId="4015328284" sldId="2076136554"/>
            <ac:cxnSpMk id="118" creationId="{B4B3415E-6FF9-0F4F-96C2-D7607BC4EDFD}"/>
          </ac:cxnSpMkLst>
        </pc:cxnChg>
        <pc:cxnChg chg="del">
          <ac:chgData name="Jordan Nicholson" userId="d38b7964-7fcd-41c7-9435-e59bde50259a" providerId="ADAL" clId="{51F9108B-78DE-44F9-9248-0379297395CD}" dt="2021-07-16T19:02:39.243" v="1478" actId="478"/>
          <ac:cxnSpMkLst>
            <pc:docMk/>
            <pc:sldMk cId="4015328284" sldId="2076136554"/>
            <ac:cxnSpMk id="119" creationId="{16DAF359-C8D0-3C46-B7C9-ACF04AD8D82B}"/>
          </ac:cxnSpMkLst>
        </pc:cxnChg>
        <pc:cxnChg chg="del mod">
          <ac:chgData name="Jordan Nicholson" userId="d38b7964-7fcd-41c7-9435-e59bde50259a" providerId="ADAL" clId="{51F9108B-78DE-44F9-9248-0379297395CD}" dt="2021-07-16T19:02:39.243" v="1478" actId="478"/>
          <ac:cxnSpMkLst>
            <pc:docMk/>
            <pc:sldMk cId="4015328284" sldId="2076136554"/>
            <ac:cxnSpMk id="121" creationId="{9360EDBF-E637-B140-95C6-982CD57A80F9}"/>
          </ac:cxnSpMkLst>
        </pc:cxnChg>
        <pc:cxnChg chg="del">
          <ac:chgData name="Jordan Nicholson" userId="d38b7964-7fcd-41c7-9435-e59bde50259a" providerId="ADAL" clId="{51F9108B-78DE-44F9-9248-0379297395CD}" dt="2021-07-16T19:02:39.243" v="1478" actId="478"/>
          <ac:cxnSpMkLst>
            <pc:docMk/>
            <pc:sldMk cId="4015328284" sldId="2076136554"/>
            <ac:cxnSpMk id="122" creationId="{C6D6AAA6-2235-A64C-A86B-F7C9163C18E8}"/>
          </ac:cxnSpMkLst>
        </pc:cxnChg>
        <pc:cxnChg chg="del mod">
          <ac:chgData name="Jordan Nicholson" userId="d38b7964-7fcd-41c7-9435-e59bde50259a" providerId="ADAL" clId="{51F9108B-78DE-44F9-9248-0379297395CD}" dt="2021-07-16T19:02:39.243" v="1478" actId="478"/>
          <ac:cxnSpMkLst>
            <pc:docMk/>
            <pc:sldMk cId="4015328284" sldId="2076136554"/>
            <ac:cxnSpMk id="123" creationId="{4E8164D8-48CB-814B-B9E2-FE42BDCD4591}"/>
          </ac:cxnSpMkLst>
        </pc:cxnChg>
        <pc:cxnChg chg="del mod">
          <ac:chgData name="Jordan Nicholson" userId="d38b7964-7fcd-41c7-9435-e59bde50259a" providerId="ADAL" clId="{51F9108B-78DE-44F9-9248-0379297395CD}" dt="2021-07-16T19:02:39.243" v="1478" actId="478"/>
          <ac:cxnSpMkLst>
            <pc:docMk/>
            <pc:sldMk cId="4015328284" sldId="2076136554"/>
            <ac:cxnSpMk id="124" creationId="{B41AADB1-1D93-434E-9776-46A07D5878E9}"/>
          </ac:cxnSpMkLst>
        </pc:cxnChg>
        <pc:cxnChg chg="del">
          <ac:chgData name="Jordan Nicholson" userId="d38b7964-7fcd-41c7-9435-e59bde50259a" providerId="ADAL" clId="{51F9108B-78DE-44F9-9248-0379297395CD}" dt="2021-07-16T19:02:39.243" v="1478" actId="478"/>
          <ac:cxnSpMkLst>
            <pc:docMk/>
            <pc:sldMk cId="4015328284" sldId="2076136554"/>
            <ac:cxnSpMk id="125" creationId="{ECC9E8BF-89BC-F349-AA20-00AA592C4104}"/>
          </ac:cxnSpMkLst>
        </pc:cxnChg>
        <pc:cxnChg chg="del">
          <ac:chgData name="Jordan Nicholson" userId="d38b7964-7fcd-41c7-9435-e59bde50259a" providerId="ADAL" clId="{51F9108B-78DE-44F9-9248-0379297395CD}" dt="2021-07-16T19:02:39.243" v="1478" actId="478"/>
          <ac:cxnSpMkLst>
            <pc:docMk/>
            <pc:sldMk cId="4015328284" sldId="2076136554"/>
            <ac:cxnSpMk id="126" creationId="{6A132016-E825-284A-B850-10D22082286B}"/>
          </ac:cxnSpMkLst>
        </pc:cxnChg>
        <pc:cxnChg chg="del">
          <ac:chgData name="Jordan Nicholson" userId="d38b7964-7fcd-41c7-9435-e59bde50259a" providerId="ADAL" clId="{51F9108B-78DE-44F9-9248-0379297395CD}" dt="2021-07-16T19:02:39.243" v="1478" actId="478"/>
          <ac:cxnSpMkLst>
            <pc:docMk/>
            <pc:sldMk cId="4015328284" sldId="2076136554"/>
            <ac:cxnSpMk id="127" creationId="{B1FB2503-092E-8C4E-A2FD-691BF433E5E1}"/>
          </ac:cxnSpMkLst>
        </pc:cxnChg>
        <pc:cxnChg chg="del">
          <ac:chgData name="Jordan Nicholson" userId="d38b7964-7fcd-41c7-9435-e59bde50259a" providerId="ADAL" clId="{51F9108B-78DE-44F9-9248-0379297395CD}" dt="2021-07-16T19:02:39.243" v="1478" actId="478"/>
          <ac:cxnSpMkLst>
            <pc:docMk/>
            <pc:sldMk cId="4015328284" sldId="2076136554"/>
            <ac:cxnSpMk id="128" creationId="{B214DCB8-3877-044E-B75F-4E4C32AD1E28}"/>
          </ac:cxnSpMkLst>
        </pc:cxnChg>
        <pc:cxnChg chg="del">
          <ac:chgData name="Jordan Nicholson" userId="d38b7964-7fcd-41c7-9435-e59bde50259a" providerId="ADAL" clId="{51F9108B-78DE-44F9-9248-0379297395CD}" dt="2021-07-16T19:02:39.243" v="1478" actId="478"/>
          <ac:cxnSpMkLst>
            <pc:docMk/>
            <pc:sldMk cId="4015328284" sldId="2076136554"/>
            <ac:cxnSpMk id="129" creationId="{96C88A06-6165-9A42-B86F-41CC8DF8BCCB}"/>
          </ac:cxnSpMkLst>
        </pc:cxnChg>
        <pc:cxnChg chg="del">
          <ac:chgData name="Jordan Nicholson" userId="d38b7964-7fcd-41c7-9435-e59bde50259a" providerId="ADAL" clId="{51F9108B-78DE-44F9-9248-0379297395CD}" dt="2021-07-16T19:02:39.243" v="1478" actId="478"/>
          <ac:cxnSpMkLst>
            <pc:docMk/>
            <pc:sldMk cId="4015328284" sldId="2076136554"/>
            <ac:cxnSpMk id="130" creationId="{329A9BB0-28B2-D349-BBAF-B2AC014AEF2F}"/>
          </ac:cxnSpMkLst>
        </pc:cxnChg>
      </pc:sldChg>
      <pc:sldChg chg="addSp delSp modSp add del mod">
        <pc:chgData name="Jordan Nicholson" userId="d38b7964-7fcd-41c7-9435-e59bde50259a" providerId="ADAL" clId="{51F9108B-78DE-44F9-9248-0379297395CD}" dt="2021-07-16T17:02:21.695" v="319" actId="2696"/>
        <pc:sldMkLst>
          <pc:docMk/>
          <pc:sldMk cId="3343682995" sldId="2076136618"/>
        </pc:sldMkLst>
        <pc:spChg chg="del">
          <ac:chgData name="Jordan Nicholson" userId="d38b7964-7fcd-41c7-9435-e59bde50259a" providerId="ADAL" clId="{51F9108B-78DE-44F9-9248-0379297395CD}" dt="2021-07-16T16:52:20.786" v="188" actId="478"/>
          <ac:spMkLst>
            <pc:docMk/>
            <pc:sldMk cId="3343682995" sldId="2076136618"/>
            <ac:spMk id="2" creationId="{00000000-0000-0000-0000-000000000000}"/>
          </ac:spMkLst>
        </pc:spChg>
        <pc:spChg chg="add del mod">
          <ac:chgData name="Jordan Nicholson" userId="d38b7964-7fcd-41c7-9435-e59bde50259a" providerId="ADAL" clId="{51F9108B-78DE-44F9-9248-0379297395CD}" dt="2021-07-16T16:53:15.686" v="197" actId="478"/>
          <ac:spMkLst>
            <pc:docMk/>
            <pc:sldMk cId="3343682995" sldId="2076136618"/>
            <ac:spMk id="4" creationId="{C9C2A0BA-4CAA-4733-A706-A90E9E1A89C0}"/>
          </ac:spMkLst>
        </pc:spChg>
        <pc:spChg chg="del">
          <ac:chgData name="Jordan Nicholson" userId="d38b7964-7fcd-41c7-9435-e59bde50259a" providerId="ADAL" clId="{51F9108B-78DE-44F9-9248-0379297395CD}" dt="2021-07-16T16:52:18.836" v="187" actId="478"/>
          <ac:spMkLst>
            <pc:docMk/>
            <pc:sldMk cId="3343682995" sldId="2076136618"/>
            <ac:spMk id="5" creationId="{00000000-0000-0000-0000-000000000000}"/>
          </ac:spMkLst>
        </pc:spChg>
        <pc:spChg chg="add del mod">
          <ac:chgData name="Jordan Nicholson" userId="d38b7964-7fcd-41c7-9435-e59bde50259a" providerId="ADAL" clId="{51F9108B-78DE-44F9-9248-0379297395CD}" dt="2021-07-16T16:52:46.012" v="190" actId="478"/>
          <ac:spMkLst>
            <pc:docMk/>
            <pc:sldMk cId="3343682995" sldId="2076136618"/>
            <ac:spMk id="7" creationId="{2A009CA8-563C-4DDE-994C-35E4EEF651A7}"/>
          </ac:spMkLst>
        </pc:spChg>
        <pc:spChg chg="mod">
          <ac:chgData name="Jordan Nicholson" userId="d38b7964-7fcd-41c7-9435-e59bde50259a" providerId="ADAL" clId="{51F9108B-78DE-44F9-9248-0379297395CD}" dt="2021-07-16T16:53:11.218" v="194" actId="1076"/>
          <ac:spMkLst>
            <pc:docMk/>
            <pc:sldMk cId="3343682995" sldId="2076136618"/>
            <ac:spMk id="68" creationId="{C432C555-318E-44C9-BF01-08CF48852D88}"/>
          </ac:spMkLst>
        </pc:spChg>
        <pc:spChg chg="del mod">
          <ac:chgData name="Jordan Nicholson" userId="d38b7964-7fcd-41c7-9435-e59bde50259a" providerId="ADAL" clId="{51F9108B-78DE-44F9-9248-0379297395CD}" dt="2021-07-16T16:53:51.399" v="198" actId="21"/>
          <ac:spMkLst>
            <pc:docMk/>
            <pc:sldMk cId="3343682995" sldId="2076136618"/>
            <ac:spMk id="69" creationId="{A541F37D-DFD2-4B74-8C92-EBD7B1C562CF}"/>
          </ac:spMkLst>
        </pc:spChg>
        <pc:spChg chg="mod">
          <ac:chgData name="Jordan Nicholson" userId="d38b7964-7fcd-41c7-9435-e59bde50259a" providerId="ADAL" clId="{51F9108B-78DE-44F9-9248-0379297395CD}" dt="2021-07-16T16:53:11.218" v="194" actId="1076"/>
          <ac:spMkLst>
            <pc:docMk/>
            <pc:sldMk cId="3343682995" sldId="2076136618"/>
            <ac:spMk id="70" creationId="{94E54AEC-A782-4D4C-8F91-BA989D5D7339}"/>
          </ac:spMkLst>
        </pc:spChg>
        <pc:spChg chg="mod">
          <ac:chgData name="Jordan Nicholson" userId="d38b7964-7fcd-41c7-9435-e59bde50259a" providerId="ADAL" clId="{51F9108B-78DE-44F9-9248-0379297395CD}" dt="2021-07-16T16:53:11.218" v="194" actId="1076"/>
          <ac:spMkLst>
            <pc:docMk/>
            <pc:sldMk cId="3343682995" sldId="2076136618"/>
            <ac:spMk id="71" creationId="{724D6628-E725-490E-AFF3-B8DB371D4B39}"/>
          </ac:spMkLst>
        </pc:spChg>
        <pc:spChg chg="mod">
          <ac:chgData name="Jordan Nicholson" userId="d38b7964-7fcd-41c7-9435-e59bde50259a" providerId="ADAL" clId="{51F9108B-78DE-44F9-9248-0379297395CD}" dt="2021-07-16T16:53:11.218" v="194" actId="1076"/>
          <ac:spMkLst>
            <pc:docMk/>
            <pc:sldMk cId="3343682995" sldId="2076136618"/>
            <ac:spMk id="73" creationId="{C12CA34E-71A5-4592-B41E-C7FC36215220}"/>
          </ac:spMkLst>
        </pc:spChg>
        <pc:spChg chg="add del">
          <ac:chgData name="Jordan Nicholson" userId="d38b7964-7fcd-41c7-9435-e59bde50259a" providerId="ADAL" clId="{51F9108B-78DE-44F9-9248-0379297395CD}" dt="2021-07-16T16:57:57.731" v="245" actId="21"/>
          <ac:spMkLst>
            <pc:docMk/>
            <pc:sldMk cId="3343682995" sldId="2076136618"/>
            <ac:spMk id="372" creationId="{A53537CE-E46B-8440-B905-CA92519CD6B5}"/>
          </ac:spMkLst>
        </pc:spChg>
        <pc:spChg chg="add del">
          <ac:chgData name="Jordan Nicholson" userId="d38b7964-7fcd-41c7-9435-e59bde50259a" providerId="ADAL" clId="{51F9108B-78DE-44F9-9248-0379297395CD}" dt="2021-07-16T16:57:57.731" v="245" actId="21"/>
          <ac:spMkLst>
            <pc:docMk/>
            <pc:sldMk cId="3343682995" sldId="2076136618"/>
            <ac:spMk id="373" creationId="{2D5C591B-2F23-4C47-A522-BAC62D0B5125}"/>
          </ac:spMkLst>
        </pc:spChg>
        <pc:spChg chg="del mod">
          <ac:chgData name="Jordan Nicholson" userId="d38b7964-7fcd-41c7-9435-e59bde50259a" providerId="ADAL" clId="{51F9108B-78DE-44F9-9248-0379297395CD}" dt="2021-07-16T16:53:51.399" v="198" actId="21"/>
          <ac:spMkLst>
            <pc:docMk/>
            <pc:sldMk cId="3343682995" sldId="2076136618"/>
            <ac:spMk id="377" creationId="{4798DAA8-3E55-DC47-8487-F4EC77BB529B}"/>
          </ac:spMkLst>
        </pc:spChg>
        <pc:spChg chg="del mod">
          <ac:chgData name="Jordan Nicholson" userId="d38b7964-7fcd-41c7-9435-e59bde50259a" providerId="ADAL" clId="{51F9108B-78DE-44F9-9248-0379297395CD}" dt="2021-07-16T16:53:51.399" v="198" actId="21"/>
          <ac:spMkLst>
            <pc:docMk/>
            <pc:sldMk cId="3343682995" sldId="2076136618"/>
            <ac:spMk id="378" creationId="{DB36514A-CCE8-6B48-AC87-6E433539EB56}"/>
          </ac:spMkLst>
        </pc:spChg>
        <pc:spChg chg="del mod">
          <ac:chgData name="Jordan Nicholson" userId="d38b7964-7fcd-41c7-9435-e59bde50259a" providerId="ADAL" clId="{51F9108B-78DE-44F9-9248-0379297395CD}" dt="2021-07-16T16:53:51.399" v="198" actId="21"/>
          <ac:spMkLst>
            <pc:docMk/>
            <pc:sldMk cId="3343682995" sldId="2076136618"/>
            <ac:spMk id="379" creationId="{5A92B455-30B8-7A4F-9222-D245B1800D40}"/>
          </ac:spMkLst>
        </pc:spChg>
        <pc:spChg chg="del mod">
          <ac:chgData name="Jordan Nicholson" userId="d38b7964-7fcd-41c7-9435-e59bde50259a" providerId="ADAL" clId="{51F9108B-78DE-44F9-9248-0379297395CD}" dt="2021-07-16T16:53:51.399" v="198" actId="21"/>
          <ac:spMkLst>
            <pc:docMk/>
            <pc:sldMk cId="3343682995" sldId="2076136618"/>
            <ac:spMk id="380" creationId="{9C67F914-36EA-AA4E-A3E5-8E9357684708}"/>
          </ac:spMkLst>
        </pc:spChg>
        <pc:spChg chg="del mod">
          <ac:chgData name="Jordan Nicholson" userId="d38b7964-7fcd-41c7-9435-e59bde50259a" providerId="ADAL" clId="{51F9108B-78DE-44F9-9248-0379297395CD}" dt="2021-07-16T16:53:51.399" v="198" actId="21"/>
          <ac:spMkLst>
            <pc:docMk/>
            <pc:sldMk cId="3343682995" sldId="2076136618"/>
            <ac:spMk id="381" creationId="{AF56F50A-F3B9-A646-9026-767307F8CCB6}"/>
          </ac:spMkLst>
        </pc:spChg>
        <pc:spChg chg="del mod">
          <ac:chgData name="Jordan Nicholson" userId="d38b7964-7fcd-41c7-9435-e59bde50259a" providerId="ADAL" clId="{51F9108B-78DE-44F9-9248-0379297395CD}" dt="2021-07-16T16:53:51.399" v="198" actId="21"/>
          <ac:spMkLst>
            <pc:docMk/>
            <pc:sldMk cId="3343682995" sldId="2076136618"/>
            <ac:spMk id="382" creationId="{54F2B0D9-57E1-3E41-80DB-C1B0F6F47041}"/>
          </ac:spMkLst>
        </pc:spChg>
        <pc:spChg chg="del mod">
          <ac:chgData name="Jordan Nicholson" userId="d38b7964-7fcd-41c7-9435-e59bde50259a" providerId="ADAL" clId="{51F9108B-78DE-44F9-9248-0379297395CD}" dt="2021-07-16T16:53:51.399" v="198" actId="21"/>
          <ac:spMkLst>
            <pc:docMk/>
            <pc:sldMk cId="3343682995" sldId="2076136618"/>
            <ac:spMk id="383" creationId="{E5CE4E24-8E67-8745-9764-D990360B4870}"/>
          </ac:spMkLst>
        </pc:spChg>
        <pc:spChg chg="del mod">
          <ac:chgData name="Jordan Nicholson" userId="d38b7964-7fcd-41c7-9435-e59bde50259a" providerId="ADAL" clId="{51F9108B-78DE-44F9-9248-0379297395CD}" dt="2021-07-16T16:53:51.399" v="198" actId="21"/>
          <ac:spMkLst>
            <pc:docMk/>
            <pc:sldMk cId="3343682995" sldId="2076136618"/>
            <ac:spMk id="384" creationId="{AE1F1773-5440-3343-ADFB-163BC05CD6FC}"/>
          </ac:spMkLst>
        </pc:spChg>
        <pc:spChg chg="del mod">
          <ac:chgData name="Jordan Nicholson" userId="d38b7964-7fcd-41c7-9435-e59bde50259a" providerId="ADAL" clId="{51F9108B-78DE-44F9-9248-0379297395CD}" dt="2021-07-16T16:53:51.399" v="198" actId="21"/>
          <ac:spMkLst>
            <pc:docMk/>
            <pc:sldMk cId="3343682995" sldId="2076136618"/>
            <ac:spMk id="385" creationId="{E3C951C5-C026-0F43-96D8-16D3C8616253}"/>
          </ac:spMkLst>
        </pc:spChg>
        <pc:spChg chg="del mod">
          <ac:chgData name="Jordan Nicholson" userId="d38b7964-7fcd-41c7-9435-e59bde50259a" providerId="ADAL" clId="{51F9108B-78DE-44F9-9248-0379297395CD}" dt="2021-07-16T16:53:51.399" v="198" actId="21"/>
          <ac:spMkLst>
            <pc:docMk/>
            <pc:sldMk cId="3343682995" sldId="2076136618"/>
            <ac:spMk id="386" creationId="{1A50AA8D-9443-744B-B2D2-EFB0DD4603BD}"/>
          </ac:spMkLst>
        </pc:spChg>
        <pc:spChg chg="del mod">
          <ac:chgData name="Jordan Nicholson" userId="d38b7964-7fcd-41c7-9435-e59bde50259a" providerId="ADAL" clId="{51F9108B-78DE-44F9-9248-0379297395CD}" dt="2021-07-16T16:53:51.399" v="198" actId="21"/>
          <ac:spMkLst>
            <pc:docMk/>
            <pc:sldMk cId="3343682995" sldId="2076136618"/>
            <ac:spMk id="390" creationId="{E0901FE8-79CF-214F-B5D7-E2238B6EE95F}"/>
          </ac:spMkLst>
        </pc:spChg>
        <pc:spChg chg="del mod">
          <ac:chgData name="Jordan Nicholson" userId="d38b7964-7fcd-41c7-9435-e59bde50259a" providerId="ADAL" clId="{51F9108B-78DE-44F9-9248-0379297395CD}" dt="2021-07-16T16:53:51.399" v="198" actId="21"/>
          <ac:spMkLst>
            <pc:docMk/>
            <pc:sldMk cId="3343682995" sldId="2076136618"/>
            <ac:spMk id="393" creationId="{A37BAC7C-7F71-2B46-A443-464F5C657DD2}"/>
          </ac:spMkLst>
        </pc:spChg>
        <pc:spChg chg="del mod">
          <ac:chgData name="Jordan Nicholson" userId="d38b7964-7fcd-41c7-9435-e59bde50259a" providerId="ADAL" clId="{51F9108B-78DE-44F9-9248-0379297395CD}" dt="2021-07-16T16:53:51.399" v="198" actId="21"/>
          <ac:spMkLst>
            <pc:docMk/>
            <pc:sldMk cId="3343682995" sldId="2076136618"/>
            <ac:spMk id="394" creationId="{47441DB2-8BFA-BF41-B0FA-D3A14F9C8D01}"/>
          </ac:spMkLst>
        </pc:spChg>
        <pc:spChg chg="del mod">
          <ac:chgData name="Jordan Nicholson" userId="d38b7964-7fcd-41c7-9435-e59bde50259a" providerId="ADAL" clId="{51F9108B-78DE-44F9-9248-0379297395CD}" dt="2021-07-16T16:53:51.399" v="198" actId="21"/>
          <ac:spMkLst>
            <pc:docMk/>
            <pc:sldMk cId="3343682995" sldId="2076136618"/>
            <ac:spMk id="395" creationId="{8E18DA92-39D9-0C45-81B3-9D13AB311B5B}"/>
          </ac:spMkLst>
        </pc:spChg>
        <pc:spChg chg="del mod">
          <ac:chgData name="Jordan Nicholson" userId="d38b7964-7fcd-41c7-9435-e59bde50259a" providerId="ADAL" clId="{51F9108B-78DE-44F9-9248-0379297395CD}" dt="2021-07-16T16:53:51.399" v="198" actId="21"/>
          <ac:spMkLst>
            <pc:docMk/>
            <pc:sldMk cId="3343682995" sldId="2076136618"/>
            <ac:spMk id="396" creationId="{8F375210-2260-B54D-8A3E-8132075BD775}"/>
          </ac:spMkLst>
        </pc:spChg>
        <pc:spChg chg="del mod">
          <ac:chgData name="Jordan Nicholson" userId="d38b7964-7fcd-41c7-9435-e59bde50259a" providerId="ADAL" clId="{51F9108B-78DE-44F9-9248-0379297395CD}" dt="2021-07-16T16:53:51.399" v="198" actId="21"/>
          <ac:spMkLst>
            <pc:docMk/>
            <pc:sldMk cId="3343682995" sldId="2076136618"/>
            <ac:spMk id="397" creationId="{68CFF2CE-049A-E34F-AE6A-900718B2ABE7}"/>
          </ac:spMkLst>
        </pc:spChg>
        <pc:spChg chg="del mod">
          <ac:chgData name="Jordan Nicholson" userId="d38b7964-7fcd-41c7-9435-e59bde50259a" providerId="ADAL" clId="{51F9108B-78DE-44F9-9248-0379297395CD}" dt="2021-07-16T16:53:51.399" v="198" actId="21"/>
          <ac:spMkLst>
            <pc:docMk/>
            <pc:sldMk cId="3343682995" sldId="2076136618"/>
            <ac:spMk id="404" creationId="{F534DB4C-3EE6-7C4F-8525-07D6BF1E2E7A}"/>
          </ac:spMkLst>
        </pc:spChg>
        <pc:spChg chg="del mod">
          <ac:chgData name="Jordan Nicholson" userId="d38b7964-7fcd-41c7-9435-e59bde50259a" providerId="ADAL" clId="{51F9108B-78DE-44F9-9248-0379297395CD}" dt="2021-07-16T16:53:51.399" v="198" actId="21"/>
          <ac:spMkLst>
            <pc:docMk/>
            <pc:sldMk cId="3343682995" sldId="2076136618"/>
            <ac:spMk id="405" creationId="{74736F25-EDDF-4D4D-8288-66F6BDF8DD4E}"/>
          </ac:spMkLst>
        </pc:spChg>
        <pc:spChg chg="del mod">
          <ac:chgData name="Jordan Nicholson" userId="d38b7964-7fcd-41c7-9435-e59bde50259a" providerId="ADAL" clId="{51F9108B-78DE-44F9-9248-0379297395CD}" dt="2021-07-16T16:53:51.399" v="198" actId="21"/>
          <ac:spMkLst>
            <pc:docMk/>
            <pc:sldMk cId="3343682995" sldId="2076136618"/>
            <ac:spMk id="406" creationId="{99DBCDB1-C2C7-2D4B-8498-45C12C3F24B2}"/>
          </ac:spMkLst>
        </pc:spChg>
        <pc:spChg chg="del mod">
          <ac:chgData name="Jordan Nicholson" userId="d38b7964-7fcd-41c7-9435-e59bde50259a" providerId="ADAL" clId="{51F9108B-78DE-44F9-9248-0379297395CD}" dt="2021-07-16T16:53:51.399" v="198" actId="21"/>
          <ac:spMkLst>
            <pc:docMk/>
            <pc:sldMk cId="3343682995" sldId="2076136618"/>
            <ac:spMk id="407" creationId="{7925830E-936B-5047-AF88-8A98C29A932D}"/>
          </ac:spMkLst>
        </pc:spChg>
        <pc:spChg chg="del mod">
          <ac:chgData name="Jordan Nicholson" userId="d38b7964-7fcd-41c7-9435-e59bde50259a" providerId="ADAL" clId="{51F9108B-78DE-44F9-9248-0379297395CD}" dt="2021-07-16T16:53:51.399" v="198" actId="21"/>
          <ac:spMkLst>
            <pc:docMk/>
            <pc:sldMk cId="3343682995" sldId="2076136618"/>
            <ac:spMk id="408" creationId="{6C8F5F80-B910-724F-A145-FC73A4914C2F}"/>
          </ac:spMkLst>
        </pc:spChg>
        <pc:spChg chg="del mod">
          <ac:chgData name="Jordan Nicholson" userId="d38b7964-7fcd-41c7-9435-e59bde50259a" providerId="ADAL" clId="{51F9108B-78DE-44F9-9248-0379297395CD}" dt="2021-07-16T16:53:51.399" v="198" actId="21"/>
          <ac:spMkLst>
            <pc:docMk/>
            <pc:sldMk cId="3343682995" sldId="2076136618"/>
            <ac:spMk id="409" creationId="{88DECD0C-646F-8043-A636-7CAF3014A2D1}"/>
          </ac:spMkLst>
        </pc:spChg>
        <pc:spChg chg="del mod">
          <ac:chgData name="Jordan Nicholson" userId="d38b7964-7fcd-41c7-9435-e59bde50259a" providerId="ADAL" clId="{51F9108B-78DE-44F9-9248-0379297395CD}" dt="2021-07-16T16:53:51.399" v="198" actId="21"/>
          <ac:spMkLst>
            <pc:docMk/>
            <pc:sldMk cId="3343682995" sldId="2076136618"/>
            <ac:spMk id="410" creationId="{9A82A559-AD9F-1242-8798-BDE3CBC9B3CD}"/>
          </ac:spMkLst>
        </pc:spChg>
        <pc:spChg chg="del mod">
          <ac:chgData name="Jordan Nicholson" userId="d38b7964-7fcd-41c7-9435-e59bde50259a" providerId="ADAL" clId="{51F9108B-78DE-44F9-9248-0379297395CD}" dt="2021-07-16T16:53:51.399" v="198" actId="21"/>
          <ac:spMkLst>
            <pc:docMk/>
            <pc:sldMk cId="3343682995" sldId="2076136618"/>
            <ac:spMk id="411" creationId="{37C3FC81-37E6-8F46-92A5-AA562B4EAEF5}"/>
          </ac:spMkLst>
        </pc:spChg>
        <pc:spChg chg="del mod">
          <ac:chgData name="Jordan Nicholson" userId="d38b7964-7fcd-41c7-9435-e59bde50259a" providerId="ADAL" clId="{51F9108B-78DE-44F9-9248-0379297395CD}" dt="2021-07-16T16:53:51.399" v="198" actId="21"/>
          <ac:spMkLst>
            <pc:docMk/>
            <pc:sldMk cId="3343682995" sldId="2076136618"/>
            <ac:spMk id="412" creationId="{80CCF176-B800-4245-8C8C-F260DA5ED678}"/>
          </ac:spMkLst>
        </pc:spChg>
        <pc:spChg chg="add del">
          <ac:chgData name="Jordan Nicholson" userId="d38b7964-7fcd-41c7-9435-e59bde50259a" providerId="ADAL" clId="{51F9108B-78DE-44F9-9248-0379297395CD}" dt="2021-07-16T16:57:57.731" v="245" actId="21"/>
          <ac:spMkLst>
            <pc:docMk/>
            <pc:sldMk cId="3343682995" sldId="2076136618"/>
            <ac:spMk id="413" creationId="{C26C6E31-39D8-6546-9ED9-E12BFF8327F9}"/>
          </ac:spMkLst>
        </pc:spChg>
        <pc:grpChg chg="del mod">
          <ac:chgData name="Jordan Nicholson" userId="d38b7964-7fcd-41c7-9435-e59bde50259a" providerId="ADAL" clId="{51F9108B-78DE-44F9-9248-0379297395CD}" dt="2021-07-16T16:53:51.399" v="198" actId="21"/>
          <ac:grpSpMkLst>
            <pc:docMk/>
            <pc:sldMk cId="3343682995" sldId="2076136618"/>
            <ac:grpSpMk id="66" creationId="{25E2A5AD-8E74-48ED-BA46-701ADDA29D6E}"/>
          </ac:grpSpMkLst>
        </pc:grpChg>
        <pc:grpChg chg="mod">
          <ac:chgData name="Jordan Nicholson" userId="d38b7964-7fcd-41c7-9435-e59bde50259a" providerId="ADAL" clId="{51F9108B-78DE-44F9-9248-0379297395CD}" dt="2021-07-16T16:53:11.218" v="194" actId="1076"/>
          <ac:grpSpMkLst>
            <pc:docMk/>
            <pc:sldMk cId="3343682995" sldId="2076136618"/>
            <ac:grpSpMk id="72" creationId="{CA116EFE-1BC6-458B-8A28-9ACEB8410114}"/>
          </ac:grpSpMkLst>
        </pc:grpChg>
        <pc:grpChg chg="del mod">
          <ac:chgData name="Jordan Nicholson" userId="d38b7964-7fcd-41c7-9435-e59bde50259a" providerId="ADAL" clId="{51F9108B-78DE-44F9-9248-0379297395CD}" dt="2021-07-16T16:53:51.399" v="198" actId="21"/>
          <ac:grpSpMkLst>
            <pc:docMk/>
            <pc:sldMk cId="3343682995" sldId="2076136618"/>
            <ac:grpSpMk id="426" creationId="{887BFE13-01EC-F445-BBCC-550A66AD7110}"/>
          </ac:grpSpMkLst>
        </pc:grpChg>
        <pc:picChg chg="mod">
          <ac:chgData name="Jordan Nicholson" userId="d38b7964-7fcd-41c7-9435-e59bde50259a" providerId="ADAL" clId="{51F9108B-78DE-44F9-9248-0379297395CD}" dt="2021-07-16T16:53:11.218" v="194" actId="1076"/>
          <ac:picMkLst>
            <pc:docMk/>
            <pc:sldMk cId="3343682995" sldId="2076136618"/>
            <ac:picMk id="74" creationId="{67925531-9787-490B-B508-01E961D90668}"/>
          </ac:picMkLst>
        </pc:picChg>
        <pc:picChg chg="del mod">
          <ac:chgData name="Jordan Nicholson" userId="d38b7964-7fcd-41c7-9435-e59bde50259a" providerId="ADAL" clId="{51F9108B-78DE-44F9-9248-0379297395CD}" dt="2021-07-16T16:53:51.399" v="198" actId="21"/>
          <ac:picMkLst>
            <pc:docMk/>
            <pc:sldMk cId="3343682995" sldId="2076136618"/>
            <ac:picMk id="414" creationId="{7A6BF0A6-E422-EB4E-BF80-6B230ACBDE23}"/>
          </ac:picMkLst>
        </pc:picChg>
        <pc:picChg chg="del mod">
          <ac:chgData name="Jordan Nicholson" userId="d38b7964-7fcd-41c7-9435-e59bde50259a" providerId="ADAL" clId="{51F9108B-78DE-44F9-9248-0379297395CD}" dt="2021-07-16T16:53:51.399" v="198" actId="21"/>
          <ac:picMkLst>
            <pc:docMk/>
            <pc:sldMk cId="3343682995" sldId="2076136618"/>
            <ac:picMk id="415" creationId="{149BE237-6B46-4546-AA2B-5842125BC58F}"/>
          </ac:picMkLst>
        </pc:picChg>
        <pc:picChg chg="del mod">
          <ac:chgData name="Jordan Nicholson" userId="d38b7964-7fcd-41c7-9435-e59bde50259a" providerId="ADAL" clId="{51F9108B-78DE-44F9-9248-0379297395CD}" dt="2021-07-16T16:53:51.399" v="198" actId="21"/>
          <ac:picMkLst>
            <pc:docMk/>
            <pc:sldMk cId="3343682995" sldId="2076136618"/>
            <ac:picMk id="416" creationId="{13925A72-4DE4-064A-BF16-5E055B268C86}"/>
          </ac:picMkLst>
        </pc:picChg>
        <pc:picChg chg="del mod">
          <ac:chgData name="Jordan Nicholson" userId="d38b7964-7fcd-41c7-9435-e59bde50259a" providerId="ADAL" clId="{51F9108B-78DE-44F9-9248-0379297395CD}" dt="2021-07-16T16:53:51.399" v="198" actId="21"/>
          <ac:picMkLst>
            <pc:docMk/>
            <pc:sldMk cId="3343682995" sldId="2076136618"/>
            <ac:picMk id="417" creationId="{F9DA4C5D-B190-3748-90D2-FF26F7AEE606}"/>
          </ac:picMkLst>
        </pc:picChg>
        <pc:picChg chg="del mod">
          <ac:chgData name="Jordan Nicholson" userId="d38b7964-7fcd-41c7-9435-e59bde50259a" providerId="ADAL" clId="{51F9108B-78DE-44F9-9248-0379297395CD}" dt="2021-07-16T16:53:51.399" v="198" actId="21"/>
          <ac:picMkLst>
            <pc:docMk/>
            <pc:sldMk cId="3343682995" sldId="2076136618"/>
            <ac:picMk id="418" creationId="{D54C982B-2B71-D549-B37C-98874F376834}"/>
          </ac:picMkLst>
        </pc:picChg>
        <pc:picChg chg="del mod">
          <ac:chgData name="Jordan Nicholson" userId="d38b7964-7fcd-41c7-9435-e59bde50259a" providerId="ADAL" clId="{51F9108B-78DE-44F9-9248-0379297395CD}" dt="2021-07-16T16:53:51.399" v="198" actId="21"/>
          <ac:picMkLst>
            <pc:docMk/>
            <pc:sldMk cId="3343682995" sldId="2076136618"/>
            <ac:picMk id="419" creationId="{C0E143F6-41FC-104F-8892-FFC76AE0A37B}"/>
          </ac:picMkLst>
        </pc:picChg>
        <pc:picChg chg="del mod">
          <ac:chgData name="Jordan Nicholson" userId="d38b7964-7fcd-41c7-9435-e59bde50259a" providerId="ADAL" clId="{51F9108B-78DE-44F9-9248-0379297395CD}" dt="2021-07-16T16:53:51.399" v="198" actId="21"/>
          <ac:picMkLst>
            <pc:docMk/>
            <pc:sldMk cId="3343682995" sldId="2076136618"/>
            <ac:picMk id="420" creationId="{F416E19F-8DA5-B740-8855-EF51303FEE78}"/>
          </ac:picMkLst>
        </pc:picChg>
        <pc:picChg chg="del mod">
          <ac:chgData name="Jordan Nicholson" userId="d38b7964-7fcd-41c7-9435-e59bde50259a" providerId="ADAL" clId="{51F9108B-78DE-44F9-9248-0379297395CD}" dt="2021-07-16T16:53:51.399" v="198" actId="21"/>
          <ac:picMkLst>
            <pc:docMk/>
            <pc:sldMk cId="3343682995" sldId="2076136618"/>
            <ac:picMk id="421" creationId="{31155ABF-F732-5945-9183-A758721E4B61}"/>
          </ac:picMkLst>
        </pc:picChg>
        <pc:picChg chg="del mod">
          <ac:chgData name="Jordan Nicholson" userId="d38b7964-7fcd-41c7-9435-e59bde50259a" providerId="ADAL" clId="{51F9108B-78DE-44F9-9248-0379297395CD}" dt="2021-07-16T16:53:51.399" v="198" actId="21"/>
          <ac:picMkLst>
            <pc:docMk/>
            <pc:sldMk cId="3343682995" sldId="2076136618"/>
            <ac:picMk id="422" creationId="{630459DD-D6E5-B344-A8D2-815E22545866}"/>
          </ac:picMkLst>
        </pc:picChg>
        <pc:picChg chg="del mod">
          <ac:chgData name="Jordan Nicholson" userId="d38b7964-7fcd-41c7-9435-e59bde50259a" providerId="ADAL" clId="{51F9108B-78DE-44F9-9248-0379297395CD}" dt="2021-07-16T16:53:51.399" v="198" actId="21"/>
          <ac:picMkLst>
            <pc:docMk/>
            <pc:sldMk cId="3343682995" sldId="2076136618"/>
            <ac:picMk id="423" creationId="{8EA452A2-860D-F346-88D3-3F0B1C002E29}"/>
          </ac:picMkLst>
        </pc:picChg>
        <pc:picChg chg="del mod">
          <ac:chgData name="Jordan Nicholson" userId="d38b7964-7fcd-41c7-9435-e59bde50259a" providerId="ADAL" clId="{51F9108B-78DE-44F9-9248-0379297395CD}" dt="2021-07-16T16:53:51.399" v="198" actId="21"/>
          <ac:picMkLst>
            <pc:docMk/>
            <pc:sldMk cId="3343682995" sldId="2076136618"/>
            <ac:picMk id="424" creationId="{BCF5A115-A5EB-E74C-A09E-1A4355B34E65}"/>
          </ac:picMkLst>
        </pc:picChg>
        <pc:picChg chg="del mod">
          <ac:chgData name="Jordan Nicholson" userId="d38b7964-7fcd-41c7-9435-e59bde50259a" providerId="ADAL" clId="{51F9108B-78DE-44F9-9248-0379297395CD}" dt="2021-07-16T16:53:51.399" v="198" actId="21"/>
          <ac:picMkLst>
            <pc:docMk/>
            <pc:sldMk cId="3343682995" sldId="2076136618"/>
            <ac:picMk id="425" creationId="{9BD7D378-A50F-6E4D-BF94-412B3CB494AD}"/>
          </ac:picMkLst>
        </pc:picChg>
        <pc:picChg chg="del mod">
          <ac:chgData name="Jordan Nicholson" userId="d38b7964-7fcd-41c7-9435-e59bde50259a" providerId="ADAL" clId="{51F9108B-78DE-44F9-9248-0379297395CD}" dt="2021-07-16T16:53:51.399" v="198" actId="21"/>
          <ac:picMkLst>
            <pc:docMk/>
            <pc:sldMk cId="3343682995" sldId="2076136618"/>
            <ac:picMk id="427" creationId="{F9145CE1-0FD2-5944-8829-F992788ABDD8}"/>
          </ac:picMkLst>
        </pc:picChg>
        <pc:picChg chg="mod">
          <ac:chgData name="Jordan Nicholson" userId="d38b7964-7fcd-41c7-9435-e59bde50259a" providerId="ADAL" clId="{51F9108B-78DE-44F9-9248-0379297395CD}" dt="2021-07-16T16:53:11.218" v="194" actId="1076"/>
          <ac:picMkLst>
            <pc:docMk/>
            <pc:sldMk cId="3343682995" sldId="2076136618"/>
            <ac:picMk id="428" creationId="{6A1AFC95-904D-574C-9A07-7A7B28E85E45}"/>
          </ac:picMkLst>
        </pc:picChg>
        <pc:picChg chg="mod">
          <ac:chgData name="Jordan Nicholson" userId="d38b7964-7fcd-41c7-9435-e59bde50259a" providerId="ADAL" clId="{51F9108B-78DE-44F9-9248-0379297395CD}" dt="2021-07-16T16:53:11.218" v="194" actId="1076"/>
          <ac:picMkLst>
            <pc:docMk/>
            <pc:sldMk cId="3343682995" sldId="2076136618"/>
            <ac:picMk id="429" creationId="{6DD52D12-8C16-0F45-9D33-2A581DEED647}"/>
          </ac:picMkLst>
        </pc:picChg>
        <pc:picChg chg="mod">
          <ac:chgData name="Jordan Nicholson" userId="d38b7964-7fcd-41c7-9435-e59bde50259a" providerId="ADAL" clId="{51F9108B-78DE-44F9-9248-0379297395CD}" dt="2021-07-16T16:53:11.218" v="194" actId="1076"/>
          <ac:picMkLst>
            <pc:docMk/>
            <pc:sldMk cId="3343682995" sldId="2076136618"/>
            <ac:picMk id="430" creationId="{C704FC60-9174-3241-AE22-C3344A2126EC}"/>
          </ac:picMkLst>
        </pc:picChg>
      </pc:sldChg>
      <pc:sldChg chg="addSp delSp modSp new add del mod modNotesTx">
        <pc:chgData name="Jordan Nicholson" userId="d38b7964-7fcd-41c7-9435-e59bde50259a" providerId="ADAL" clId="{51F9108B-78DE-44F9-9248-0379297395CD}" dt="2021-07-16T18:52:55.606" v="1477" actId="2696"/>
        <pc:sldMkLst>
          <pc:docMk/>
          <pc:sldMk cId="1837487804" sldId="2143187717"/>
        </pc:sldMkLst>
        <pc:spChg chg="del mod">
          <ac:chgData name="Jordan Nicholson" userId="d38b7964-7fcd-41c7-9435-e59bde50259a" providerId="ADAL" clId="{51F9108B-78DE-44F9-9248-0379297395CD}" dt="2021-07-16T16:54:37.576" v="211" actId="478"/>
          <ac:spMkLst>
            <pc:docMk/>
            <pc:sldMk cId="1837487804" sldId="2143187717"/>
            <ac:spMk id="2" creationId="{B1818E75-1244-47B2-9CAE-645E8CE9D8AD}"/>
          </ac:spMkLst>
        </pc:spChg>
        <pc:spChg chg="del mod">
          <ac:chgData name="Jordan Nicholson" userId="d38b7964-7fcd-41c7-9435-e59bde50259a" providerId="ADAL" clId="{51F9108B-78DE-44F9-9248-0379297395CD}" dt="2021-07-16T16:54:33.899" v="209" actId="478"/>
          <ac:spMkLst>
            <pc:docMk/>
            <pc:sldMk cId="1837487804" sldId="2143187717"/>
            <ac:spMk id="3" creationId="{68DA0124-5E44-495C-91AC-7B3E8124F2CF}"/>
          </ac:spMkLst>
        </pc:spChg>
        <pc:spChg chg="add del mod">
          <ac:chgData name="Jordan Nicholson" userId="d38b7964-7fcd-41c7-9435-e59bde50259a" providerId="ADAL" clId="{51F9108B-78DE-44F9-9248-0379297395CD}" dt="2021-07-16T16:54:50.665" v="213"/>
          <ac:spMkLst>
            <pc:docMk/>
            <pc:sldMk cId="1837487804" sldId="2143187717"/>
            <ac:spMk id="4" creationId="{E3B9DD52-0DD2-4115-9ADF-3E03112EA59E}"/>
          </ac:spMkLst>
        </pc:spChg>
        <pc:spChg chg="add del mod">
          <ac:chgData name="Jordan Nicholson" userId="d38b7964-7fcd-41c7-9435-e59bde50259a" providerId="ADAL" clId="{51F9108B-78DE-44F9-9248-0379297395CD}" dt="2021-07-16T16:54:50.665" v="213"/>
          <ac:spMkLst>
            <pc:docMk/>
            <pc:sldMk cId="1837487804" sldId="2143187717"/>
            <ac:spMk id="5" creationId="{DF1BD40A-4B35-4250-A884-C7BFB0009902}"/>
          </ac:spMkLst>
        </pc:spChg>
        <pc:spChg chg="add del mod">
          <ac:chgData name="Jordan Nicholson" userId="d38b7964-7fcd-41c7-9435-e59bde50259a" providerId="ADAL" clId="{51F9108B-78DE-44F9-9248-0379297395CD}" dt="2021-07-16T16:54:50.665" v="213"/>
          <ac:spMkLst>
            <pc:docMk/>
            <pc:sldMk cId="1837487804" sldId="2143187717"/>
            <ac:spMk id="6" creationId="{A930870B-17BA-4181-BEDD-F6C3DC18E8BE}"/>
          </ac:spMkLst>
        </pc:spChg>
        <pc:spChg chg="add del mod">
          <ac:chgData name="Jordan Nicholson" userId="d38b7964-7fcd-41c7-9435-e59bde50259a" providerId="ADAL" clId="{51F9108B-78DE-44F9-9248-0379297395CD}" dt="2021-07-16T16:54:50.665" v="213"/>
          <ac:spMkLst>
            <pc:docMk/>
            <pc:sldMk cId="1837487804" sldId="2143187717"/>
            <ac:spMk id="7" creationId="{619831D2-E8C6-42C6-9C07-F83ED23907FB}"/>
          </ac:spMkLst>
        </pc:spChg>
        <pc:spChg chg="add del mod">
          <ac:chgData name="Jordan Nicholson" userId="d38b7964-7fcd-41c7-9435-e59bde50259a" providerId="ADAL" clId="{51F9108B-78DE-44F9-9248-0379297395CD}" dt="2021-07-16T16:54:50.665" v="213"/>
          <ac:spMkLst>
            <pc:docMk/>
            <pc:sldMk cId="1837487804" sldId="2143187717"/>
            <ac:spMk id="8" creationId="{28E5473C-6C6A-4A65-8AC1-4D4861DCF727}"/>
          </ac:spMkLst>
        </pc:spChg>
        <pc:spChg chg="add del mod">
          <ac:chgData name="Jordan Nicholson" userId="d38b7964-7fcd-41c7-9435-e59bde50259a" providerId="ADAL" clId="{51F9108B-78DE-44F9-9248-0379297395CD}" dt="2021-07-16T16:54:50.665" v="213"/>
          <ac:spMkLst>
            <pc:docMk/>
            <pc:sldMk cId="1837487804" sldId="2143187717"/>
            <ac:spMk id="9" creationId="{AF292C88-3326-4AC1-A998-2EC3EEEED7FF}"/>
          </ac:spMkLst>
        </pc:spChg>
        <pc:spChg chg="add del mod">
          <ac:chgData name="Jordan Nicholson" userId="d38b7964-7fcd-41c7-9435-e59bde50259a" providerId="ADAL" clId="{51F9108B-78DE-44F9-9248-0379297395CD}" dt="2021-07-16T16:54:50.665" v="213"/>
          <ac:spMkLst>
            <pc:docMk/>
            <pc:sldMk cId="1837487804" sldId="2143187717"/>
            <ac:spMk id="10" creationId="{3E03E977-EB7E-4909-8B9E-68073791632F}"/>
          </ac:spMkLst>
        </pc:spChg>
        <pc:spChg chg="add del mod">
          <ac:chgData name="Jordan Nicholson" userId="d38b7964-7fcd-41c7-9435-e59bde50259a" providerId="ADAL" clId="{51F9108B-78DE-44F9-9248-0379297395CD}" dt="2021-07-16T16:54:50.665" v="213"/>
          <ac:spMkLst>
            <pc:docMk/>
            <pc:sldMk cId="1837487804" sldId="2143187717"/>
            <ac:spMk id="11" creationId="{A75AEE5E-C29B-4E0B-BAC0-42B745F76210}"/>
          </ac:spMkLst>
        </pc:spChg>
        <pc:spChg chg="add del mod">
          <ac:chgData name="Jordan Nicholson" userId="d38b7964-7fcd-41c7-9435-e59bde50259a" providerId="ADAL" clId="{51F9108B-78DE-44F9-9248-0379297395CD}" dt="2021-07-16T16:54:50.665" v="213"/>
          <ac:spMkLst>
            <pc:docMk/>
            <pc:sldMk cId="1837487804" sldId="2143187717"/>
            <ac:spMk id="12" creationId="{D724DD07-BE0D-4629-943D-9E50A234D4CC}"/>
          </ac:spMkLst>
        </pc:spChg>
        <pc:spChg chg="add del mod">
          <ac:chgData name="Jordan Nicholson" userId="d38b7964-7fcd-41c7-9435-e59bde50259a" providerId="ADAL" clId="{51F9108B-78DE-44F9-9248-0379297395CD}" dt="2021-07-16T16:54:50.665" v="213"/>
          <ac:spMkLst>
            <pc:docMk/>
            <pc:sldMk cId="1837487804" sldId="2143187717"/>
            <ac:spMk id="13" creationId="{EEEDBB60-F53A-4214-AFE2-7FE705DAC620}"/>
          </ac:spMkLst>
        </pc:spChg>
        <pc:spChg chg="add del mod">
          <ac:chgData name="Jordan Nicholson" userId="d38b7964-7fcd-41c7-9435-e59bde50259a" providerId="ADAL" clId="{51F9108B-78DE-44F9-9248-0379297395CD}" dt="2021-07-16T16:54:50.665" v="213"/>
          <ac:spMkLst>
            <pc:docMk/>
            <pc:sldMk cId="1837487804" sldId="2143187717"/>
            <ac:spMk id="14" creationId="{3D4303E4-01F4-4645-953C-06B8DDC1741A}"/>
          </ac:spMkLst>
        </pc:spChg>
        <pc:spChg chg="add del mod">
          <ac:chgData name="Jordan Nicholson" userId="d38b7964-7fcd-41c7-9435-e59bde50259a" providerId="ADAL" clId="{51F9108B-78DE-44F9-9248-0379297395CD}" dt="2021-07-16T16:54:50.665" v="213"/>
          <ac:spMkLst>
            <pc:docMk/>
            <pc:sldMk cId="1837487804" sldId="2143187717"/>
            <ac:spMk id="15" creationId="{D1C84802-98E3-4D26-8AD2-91684792BA24}"/>
          </ac:spMkLst>
        </pc:spChg>
        <pc:spChg chg="add del mod">
          <ac:chgData name="Jordan Nicholson" userId="d38b7964-7fcd-41c7-9435-e59bde50259a" providerId="ADAL" clId="{51F9108B-78DE-44F9-9248-0379297395CD}" dt="2021-07-16T16:54:50.665" v="213"/>
          <ac:spMkLst>
            <pc:docMk/>
            <pc:sldMk cId="1837487804" sldId="2143187717"/>
            <ac:spMk id="16" creationId="{81DAEE30-8174-4651-B68C-FEED9D134B00}"/>
          </ac:spMkLst>
        </pc:spChg>
        <pc:spChg chg="add del mod">
          <ac:chgData name="Jordan Nicholson" userId="d38b7964-7fcd-41c7-9435-e59bde50259a" providerId="ADAL" clId="{51F9108B-78DE-44F9-9248-0379297395CD}" dt="2021-07-16T16:54:50.665" v="213"/>
          <ac:spMkLst>
            <pc:docMk/>
            <pc:sldMk cId="1837487804" sldId="2143187717"/>
            <ac:spMk id="17" creationId="{F6E59086-6914-4040-9DEA-5BBB184AEF83}"/>
          </ac:spMkLst>
        </pc:spChg>
        <pc:spChg chg="add del mod">
          <ac:chgData name="Jordan Nicholson" userId="d38b7964-7fcd-41c7-9435-e59bde50259a" providerId="ADAL" clId="{51F9108B-78DE-44F9-9248-0379297395CD}" dt="2021-07-16T16:54:50.665" v="213"/>
          <ac:spMkLst>
            <pc:docMk/>
            <pc:sldMk cId="1837487804" sldId="2143187717"/>
            <ac:spMk id="18" creationId="{AAC14A35-FD9D-4FB1-8180-AE3E80424775}"/>
          </ac:spMkLst>
        </pc:spChg>
        <pc:spChg chg="add del mod">
          <ac:chgData name="Jordan Nicholson" userId="d38b7964-7fcd-41c7-9435-e59bde50259a" providerId="ADAL" clId="{51F9108B-78DE-44F9-9248-0379297395CD}" dt="2021-07-16T16:54:50.665" v="213"/>
          <ac:spMkLst>
            <pc:docMk/>
            <pc:sldMk cId="1837487804" sldId="2143187717"/>
            <ac:spMk id="19" creationId="{FD036734-473B-46B1-8719-928C5DB36725}"/>
          </ac:spMkLst>
        </pc:spChg>
        <pc:spChg chg="add del mod">
          <ac:chgData name="Jordan Nicholson" userId="d38b7964-7fcd-41c7-9435-e59bde50259a" providerId="ADAL" clId="{51F9108B-78DE-44F9-9248-0379297395CD}" dt="2021-07-16T16:54:50.665" v="213"/>
          <ac:spMkLst>
            <pc:docMk/>
            <pc:sldMk cId="1837487804" sldId="2143187717"/>
            <ac:spMk id="20" creationId="{724226AC-142A-4433-8EDA-4AB9739E5DBB}"/>
          </ac:spMkLst>
        </pc:spChg>
        <pc:spChg chg="add del mod">
          <ac:chgData name="Jordan Nicholson" userId="d38b7964-7fcd-41c7-9435-e59bde50259a" providerId="ADAL" clId="{51F9108B-78DE-44F9-9248-0379297395CD}" dt="2021-07-16T16:54:50.665" v="213"/>
          <ac:spMkLst>
            <pc:docMk/>
            <pc:sldMk cId="1837487804" sldId="2143187717"/>
            <ac:spMk id="21" creationId="{5BD2A377-0650-4BA2-B65C-6C59F5332C8E}"/>
          </ac:spMkLst>
        </pc:spChg>
        <pc:spChg chg="add del mod">
          <ac:chgData name="Jordan Nicholson" userId="d38b7964-7fcd-41c7-9435-e59bde50259a" providerId="ADAL" clId="{51F9108B-78DE-44F9-9248-0379297395CD}" dt="2021-07-16T16:54:50.665" v="213"/>
          <ac:spMkLst>
            <pc:docMk/>
            <pc:sldMk cId="1837487804" sldId="2143187717"/>
            <ac:spMk id="22" creationId="{5B4413B9-B23E-4FE9-82DD-2BB6C8096CBA}"/>
          </ac:spMkLst>
        </pc:spChg>
        <pc:spChg chg="add del mod">
          <ac:chgData name="Jordan Nicholson" userId="d38b7964-7fcd-41c7-9435-e59bde50259a" providerId="ADAL" clId="{51F9108B-78DE-44F9-9248-0379297395CD}" dt="2021-07-16T16:54:50.665" v="213"/>
          <ac:spMkLst>
            <pc:docMk/>
            <pc:sldMk cId="1837487804" sldId="2143187717"/>
            <ac:spMk id="23" creationId="{5BD41078-3079-43A5-ABEA-865FAE510509}"/>
          </ac:spMkLst>
        </pc:spChg>
        <pc:spChg chg="add del mod">
          <ac:chgData name="Jordan Nicholson" userId="d38b7964-7fcd-41c7-9435-e59bde50259a" providerId="ADAL" clId="{51F9108B-78DE-44F9-9248-0379297395CD}" dt="2021-07-16T16:54:50.665" v="213"/>
          <ac:spMkLst>
            <pc:docMk/>
            <pc:sldMk cId="1837487804" sldId="2143187717"/>
            <ac:spMk id="24" creationId="{5F063EBB-1542-4087-BF39-201C1731C22B}"/>
          </ac:spMkLst>
        </pc:spChg>
        <pc:spChg chg="add del mod">
          <ac:chgData name="Jordan Nicholson" userId="d38b7964-7fcd-41c7-9435-e59bde50259a" providerId="ADAL" clId="{51F9108B-78DE-44F9-9248-0379297395CD}" dt="2021-07-16T16:54:50.665" v="213"/>
          <ac:spMkLst>
            <pc:docMk/>
            <pc:sldMk cId="1837487804" sldId="2143187717"/>
            <ac:spMk id="25" creationId="{BFD12B17-48E3-4995-A5BE-D5EAF4FED380}"/>
          </ac:spMkLst>
        </pc:spChg>
        <pc:spChg chg="add del mod">
          <ac:chgData name="Jordan Nicholson" userId="d38b7964-7fcd-41c7-9435-e59bde50259a" providerId="ADAL" clId="{51F9108B-78DE-44F9-9248-0379297395CD}" dt="2021-07-16T16:54:50.665" v="213"/>
          <ac:spMkLst>
            <pc:docMk/>
            <pc:sldMk cId="1837487804" sldId="2143187717"/>
            <ac:spMk id="26" creationId="{FBB591DD-4C2B-465D-852A-36F9842386A3}"/>
          </ac:spMkLst>
        </pc:spChg>
        <pc:spChg chg="add del mod">
          <ac:chgData name="Jordan Nicholson" userId="d38b7964-7fcd-41c7-9435-e59bde50259a" providerId="ADAL" clId="{51F9108B-78DE-44F9-9248-0379297395CD}" dt="2021-07-16T16:54:50.665" v="213"/>
          <ac:spMkLst>
            <pc:docMk/>
            <pc:sldMk cId="1837487804" sldId="2143187717"/>
            <ac:spMk id="27" creationId="{0F302E38-94AE-4A4B-A212-7976DDA21433}"/>
          </ac:spMkLst>
        </pc:spChg>
        <pc:spChg chg="add del mod">
          <ac:chgData name="Jordan Nicholson" userId="d38b7964-7fcd-41c7-9435-e59bde50259a" providerId="ADAL" clId="{51F9108B-78DE-44F9-9248-0379297395CD}" dt="2021-07-16T16:54:50.665" v="213"/>
          <ac:spMkLst>
            <pc:docMk/>
            <pc:sldMk cId="1837487804" sldId="2143187717"/>
            <ac:spMk id="28" creationId="{CF375209-3226-4541-B692-B1920F7FD0E6}"/>
          </ac:spMkLst>
        </pc:spChg>
        <pc:spChg chg="add del mod">
          <ac:chgData name="Jordan Nicholson" userId="d38b7964-7fcd-41c7-9435-e59bde50259a" providerId="ADAL" clId="{51F9108B-78DE-44F9-9248-0379297395CD}" dt="2021-07-16T16:54:50.665" v="213"/>
          <ac:spMkLst>
            <pc:docMk/>
            <pc:sldMk cId="1837487804" sldId="2143187717"/>
            <ac:spMk id="46" creationId="{23926149-03E1-4DB1-B59F-F43BA0D532BA}"/>
          </ac:spMkLst>
        </pc:spChg>
        <pc:spChg chg="mod">
          <ac:chgData name="Jordan Nicholson" userId="d38b7964-7fcd-41c7-9435-e59bde50259a" providerId="ADAL" clId="{51F9108B-78DE-44F9-9248-0379297395CD}" dt="2021-07-16T16:54:47.235" v="212"/>
          <ac:spMkLst>
            <pc:docMk/>
            <pc:sldMk cId="1837487804" sldId="2143187717"/>
            <ac:spMk id="48" creationId="{EDCD65E8-3A40-4EEC-BDA3-D1A1C7F87FFD}"/>
          </ac:spMkLst>
        </pc:spChg>
        <pc:spChg chg="mod">
          <ac:chgData name="Jordan Nicholson" userId="d38b7964-7fcd-41c7-9435-e59bde50259a" providerId="ADAL" clId="{51F9108B-78DE-44F9-9248-0379297395CD}" dt="2021-07-16T16:54:47.235" v="212"/>
          <ac:spMkLst>
            <pc:docMk/>
            <pc:sldMk cId="1837487804" sldId="2143187717"/>
            <ac:spMk id="49" creationId="{8E135E2D-B19F-40AA-9F48-B6630A88EB7E}"/>
          </ac:spMkLst>
        </pc:spChg>
        <pc:spChg chg="mod">
          <ac:chgData name="Jordan Nicholson" userId="d38b7964-7fcd-41c7-9435-e59bde50259a" providerId="ADAL" clId="{51F9108B-78DE-44F9-9248-0379297395CD}" dt="2021-07-16T16:54:47.235" v="212"/>
          <ac:spMkLst>
            <pc:docMk/>
            <pc:sldMk cId="1837487804" sldId="2143187717"/>
            <ac:spMk id="50" creationId="{81F340A6-B018-4668-93F6-927FCF766F3E}"/>
          </ac:spMkLst>
        </pc:spChg>
        <pc:spChg chg="mod">
          <ac:chgData name="Jordan Nicholson" userId="d38b7964-7fcd-41c7-9435-e59bde50259a" providerId="ADAL" clId="{51F9108B-78DE-44F9-9248-0379297395CD}" dt="2021-07-16T16:54:47.235" v="212"/>
          <ac:spMkLst>
            <pc:docMk/>
            <pc:sldMk cId="1837487804" sldId="2143187717"/>
            <ac:spMk id="52" creationId="{53291DD4-2116-4076-B2C3-36863A5C6D15}"/>
          </ac:spMkLst>
        </pc:spChg>
        <pc:spChg chg="add mod">
          <ac:chgData name="Jordan Nicholson" userId="d38b7964-7fcd-41c7-9435-e59bde50259a" providerId="ADAL" clId="{51F9108B-78DE-44F9-9248-0379297395CD}" dt="2021-07-16T16:54:56.205" v="214"/>
          <ac:spMkLst>
            <pc:docMk/>
            <pc:sldMk cId="1837487804" sldId="2143187717"/>
            <ac:spMk id="54" creationId="{0AA659E3-6C79-4F35-B2FE-1BEC72E2A94B}"/>
          </ac:spMkLst>
        </pc:spChg>
        <pc:spChg chg="add mod">
          <ac:chgData name="Jordan Nicholson" userId="d38b7964-7fcd-41c7-9435-e59bde50259a" providerId="ADAL" clId="{51F9108B-78DE-44F9-9248-0379297395CD}" dt="2021-07-16T16:54:56.205" v="214"/>
          <ac:spMkLst>
            <pc:docMk/>
            <pc:sldMk cId="1837487804" sldId="2143187717"/>
            <ac:spMk id="55" creationId="{91013793-5E17-4711-A664-26784D359720}"/>
          </ac:spMkLst>
        </pc:spChg>
        <pc:spChg chg="add mod">
          <ac:chgData name="Jordan Nicholson" userId="d38b7964-7fcd-41c7-9435-e59bde50259a" providerId="ADAL" clId="{51F9108B-78DE-44F9-9248-0379297395CD}" dt="2021-07-16T16:54:56.205" v="214"/>
          <ac:spMkLst>
            <pc:docMk/>
            <pc:sldMk cId="1837487804" sldId="2143187717"/>
            <ac:spMk id="56" creationId="{7DF753D7-BE7C-4D66-B4A2-974A4FA86851}"/>
          </ac:spMkLst>
        </pc:spChg>
        <pc:spChg chg="add mod">
          <ac:chgData name="Jordan Nicholson" userId="d38b7964-7fcd-41c7-9435-e59bde50259a" providerId="ADAL" clId="{51F9108B-78DE-44F9-9248-0379297395CD}" dt="2021-07-16T16:54:56.205" v="214"/>
          <ac:spMkLst>
            <pc:docMk/>
            <pc:sldMk cId="1837487804" sldId="2143187717"/>
            <ac:spMk id="57" creationId="{4B1F8986-7992-47E6-9B01-AB219AD847C5}"/>
          </ac:spMkLst>
        </pc:spChg>
        <pc:spChg chg="add mod">
          <ac:chgData name="Jordan Nicholson" userId="d38b7964-7fcd-41c7-9435-e59bde50259a" providerId="ADAL" clId="{51F9108B-78DE-44F9-9248-0379297395CD}" dt="2021-07-16T16:54:56.205" v="214"/>
          <ac:spMkLst>
            <pc:docMk/>
            <pc:sldMk cId="1837487804" sldId="2143187717"/>
            <ac:spMk id="58" creationId="{6E9BBAD2-9E30-4151-A3AE-48F6F5504B8C}"/>
          </ac:spMkLst>
        </pc:spChg>
        <pc:spChg chg="add mod">
          <ac:chgData name="Jordan Nicholson" userId="d38b7964-7fcd-41c7-9435-e59bde50259a" providerId="ADAL" clId="{51F9108B-78DE-44F9-9248-0379297395CD}" dt="2021-07-16T16:54:56.205" v="214"/>
          <ac:spMkLst>
            <pc:docMk/>
            <pc:sldMk cId="1837487804" sldId="2143187717"/>
            <ac:spMk id="59" creationId="{9257E218-F592-4264-88E2-669B08A31176}"/>
          </ac:spMkLst>
        </pc:spChg>
        <pc:spChg chg="add mod">
          <ac:chgData name="Jordan Nicholson" userId="d38b7964-7fcd-41c7-9435-e59bde50259a" providerId="ADAL" clId="{51F9108B-78DE-44F9-9248-0379297395CD}" dt="2021-07-16T16:54:56.205" v="214"/>
          <ac:spMkLst>
            <pc:docMk/>
            <pc:sldMk cId="1837487804" sldId="2143187717"/>
            <ac:spMk id="60" creationId="{B612FF89-F89F-46F9-9596-89F2C2D683E0}"/>
          </ac:spMkLst>
        </pc:spChg>
        <pc:spChg chg="add mod">
          <ac:chgData name="Jordan Nicholson" userId="d38b7964-7fcd-41c7-9435-e59bde50259a" providerId="ADAL" clId="{51F9108B-78DE-44F9-9248-0379297395CD}" dt="2021-07-16T16:54:56.205" v="214"/>
          <ac:spMkLst>
            <pc:docMk/>
            <pc:sldMk cId="1837487804" sldId="2143187717"/>
            <ac:spMk id="61" creationId="{7EC886B0-A8CC-4949-B1E8-D653AF44992C}"/>
          </ac:spMkLst>
        </pc:spChg>
        <pc:spChg chg="add mod">
          <ac:chgData name="Jordan Nicholson" userId="d38b7964-7fcd-41c7-9435-e59bde50259a" providerId="ADAL" clId="{51F9108B-78DE-44F9-9248-0379297395CD}" dt="2021-07-16T16:54:56.205" v="214"/>
          <ac:spMkLst>
            <pc:docMk/>
            <pc:sldMk cId="1837487804" sldId="2143187717"/>
            <ac:spMk id="62" creationId="{C6ABE432-D53A-4CA7-86FD-8CA5658F4DF4}"/>
          </ac:spMkLst>
        </pc:spChg>
        <pc:spChg chg="add mod">
          <ac:chgData name="Jordan Nicholson" userId="d38b7964-7fcd-41c7-9435-e59bde50259a" providerId="ADAL" clId="{51F9108B-78DE-44F9-9248-0379297395CD}" dt="2021-07-16T16:54:56.205" v="214"/>
          <ac:spMkLst>
            <pc:docMk/>
            <pc:sldMk cId="1837487804" sldId="2143187717"/>
            <ac:spMk id="63" creationId="{8E3BAF77-6E4E-4483-987B-5003F4A38CB4}"/>
          </ac:spMkLst>
        </pc:spChg>
        <pc:spChg chg="add mod">
          <ac:chgData name="Jordan Nicholson" userId="d38b7964-7fcd-41c7-9435-e59bde50259a" providerId="ADAL" clId="{51F9108B-78DE-44F9-9248-0379297395CD}" dt="2021-07-16T16:54:56.205" v="214"/>
          <ac:spMkLst>
            <pc:docMk/>
            <pc:sldMk cId="1837487804" sldId="2143187717"/>
            <ac:spMk id="64" creationId="{C08B6299-6BD4-49FB-ABBE-CA72D36C6CD1}"/>
          </ac:spMkLst>
        </pc:spChg>
        <pc:spChg chg="add mod">
          <ac:chgData name="Jordan Nicholson" userId="d38b7964-7fcd-41c7-9435-e59bde50259a" providerId="ADAL" clId="{51F9108B-78DE-44F9-9248-0379297395CD}" dt="2021-07-16T16:54:56.205" v="214"/>
          <ac:spMkLst>
            <pc:docMk/>
            <pc:sldMk cId="1837487804" sldId="2143187717"/>
            <ac:spMk id="65" creationId="{44D085DC-B866-431D-A11D-9FB1C5C5AD42}"/>
          </ac:spMkLst>
        </pc:spChg>
        <pc:spChg chg="add mod">
          <ac:chgData name="Jordan Nicholson" userId="d38b7964-7fcd-41c7-9435-e59bde50259a" providerId="ADAL" clId="{51F9108B-78DE-44F9-9248-0379297395CD}" dt="2021-07-16T16:54:56.205" v="214"/>
          <ac:spMkLst>
            <pc:docMk/>
            <pc:sldMk cId="1837487804" sldId="2143187717"/>
            <ac:spMk id="66" creationId="{5BD859C2-AE08-4013-B411-BE594AB2213C}"/>
          </ac:spMkLst>
        </pc:spChg>
        <pc:spChg chg="add mod">
          <ac:chgData name="Jordan Nicholson" userId="d38b7964-7fcd-41c7-9435-e59bde50259a" providerId="ADAL" clId="{51F9108B-78DE-44F9-9248-0379297395CD}" dt="2021-07-16T16:54:56.205" v="214"/>
          <ac:spMkLst>
            <pc:docMk/>
            <pc:sldMk cId="1837487804" sldId="2143187717"/>
            <ac:spMk id="67" creationId="{C70DE39C-3023-4C06-9136-EAFC9C9C34D6}"/>
          </ac:spMkLst>
        </pc:spChg>
        <pc:spChg chg="add mod">
          <ac:chgData name="Jordan Nicholson" userId="d38b7964-7fcd-41c7-9435-e59bde50259a" providerId="ADAL" clId="{51F9108B-78DE-44F9-9248-0379297395CD}" dt="2021-07-16T16:54:56.205" v="214"/>
          <ac:spMkLst>
            <pc:docMk/>
            <pc:sldMk cId="1837487804" sldId="2143187717"/>
            <ac:spMk id="68" creationId="{7D501E26-0764-45D4-9393-08085E1DD520}"/>
          </ac:spMkLst>
        </pc:spChg>
        <pc:spChg chg="add mod">
          <ac:chgData name="Jordan Nicholson" userId="d38b7964-7fcd-41c7-9435-e59bde50259a" providerId="ADAL" clId="{51F9108B-78DE-44F9-9248-0379297395CD}" dt="2021-07-16T16:54:56.205" v="214"/>
          <ac:spMkLst>
            <pc:docMk/>
            <pc:sldMk cId="1837487804" sldId="2143187717"/>
            <ac:spMk id="69" creationId="{4584F315-062C-44D6-808B-A1D2A482DFE0}"/>
          </ac:spMkLst>
        </pc:spChg>
        <pc:spChg chg="add mod">
          <ac:chgData name="Jordan Nicholson" userId="d38b7964-7fcd-41c7-9435-e59bde50259a" providerId="ADAL" clId="{51F9108B-78DE-44F9-9248-0379297395CD}" dt="2021-07-16T16:54:56.205" v="214"/>
          <ac:spMkLst>
            <pc:docMk/>
            <pc:sldMk cId="1837487804" sldId="2143187717"/>
            <ac:spMk id="70" creationId="{869E3038-6EE8-4337-B9D2-8F0D4A06581F}"/>
          </ac:spMkLst>
        </pc:spChg>
        <pc:spChg chg="add mod">
          <ac:chgData name="Jordan Nicholson" userId="d38b7964-7fcd-41c7-9435-e59bde50259a" providerId="ADAL" clId="{51F9108B-78DE-44F9-9248-0379297395CD}" dt="2021-07-16T16:54:56.205" v="214"/>
          <ac:spMkLst>
            <pc:docMk/>
            <pc:sldMk cId="1837487804" sldId="2143187717"/>
            <ac:spMk id="71" creationId="{1BA0BBE8-0C7F-4267-9D8D-7CB8E3DC7705}"/>
          </ac:spMkLst>
        </pc:spChg>
        <pc:spChg chg="add mod">
          <ac:chgData name="Jordan Nicholson" userId="d38b7964-7fcd-41c7-9435-e59bde50259a" providerId="ADAL" clId="{51F9108B-78DE-44F9-9248-0379297395CD}" dt="2021-07-16T16:54:56.205" v="214"/>
          <ac:spMkLst>
            <pc:docMk/>
            <pc:sldMk cId="1837487804" sldId="2143187717"/>
            <ac:spMk id="72" creationId="{11C45902-1D0C-463E-B3F6-877F7BB5F12E}"/>
          </ac:spMkLst>
        </pc:spChg>
        <pc:spChg chg="add mod">
          <ac:chgData name="Jordan Nicholson" userId="d38b7964-7fcd-41c7-9435-e59bde50259a" providerId="ADAL" clId="{51F9108B-78DE-44F9-9248-0379297395CD}" dt="2021-07-16T16:54:56.205" v="214"/>
          <ac:spMkLst>
            <pc:docMk/>
            <pc:sldMk cId="1837487804" sldId="2143187717"/>
            <ac:spMk id="73" creationId="{3A02C2F4-A385-4E9B-A03D-3778BF64C4D5}"/>
          </ac:spMkLst>
        </pc:spChg>
        <pc:spChg chg="add mod">
          <ac:chgData name="Jordan Nicholson" userId="d38b7964-7fcd-41c7-9435-e59bde50259a" providerId="ADAL" clId="{51F9108B-78DE-44F9-9248-0379297395CD}" dt="2021-07-16T16:54:56.205" v="214"/>
          <ac:spMkLst>
            <pc:docMk/>
            <pc:sldMk cId="1837487804" sldId="2143187717"/>
            <ac:spMk id="74" creationId="{076CAF65-A0BF-4A99-A085-A40931F76B18}"/>
          </ac:spMkLst>
        </pc:spChg>
        <pc:spChg chg="add mod">
          <ac:chgData name="Jordan Nicholson" userId="d38b7964-7fcd-41c7-9435-e59bde50259a" providerId="ADAL" clId="{51F9108B-78DE-44F9-9248-0379297395CD}" dt="2021-07-16T16:54:56.205" v="214"/>
          <ac:spMkLst>
            <pc:docMk/>
            <pc:sldMk cId="1837487804" sldId="2143187717"/>
            <ac:spMk id="75" creationId="{1291F4B0-E3E5-4691-9864-D1D3B780B5A7}"/>
          </ac:spMkLst>
        </pc:spChg>
        <pc:spChg chg="add mod">
          <ac:chgData name="Jordan Nicholson" userId="d38b7964-7fcd-41c7-9435-e59bde50259a" providerId="ADAL" clId="{51F9108B-78DE-44F9-9248-0379297395CD}" dt="2021-07-16T16:54:56.205" v="214"/>
          <ac:spMkLst>
            <pc:docMk/>
            <pc:sldMk cId="1837487804" sldId="2143187717"/>
            <ac:spMk id="76" creationId="{E3157F8F-62BB-4ACA-975B-D494E9882676}"/>
          </ac:spMkLst>
        </pc:spChg>
        <pc:spChg chg="add mod">
          <ac:chgData name="Jordan Nicholson" userId="d38b7964-7fcd-41c7-9435-e59bde50259a" providerId="ADAL" clId="{51F9108B-78DE-44F9-9248-0379297395CD}" dt="2021-07-16T16:54:56.205" v="214"/>
          <ac:spMkLst>
            <pc:docMk/>
            <pc:sldMk cId="1837487804" sldId="2143187717"/>
            <ac:spMk id="77" creationId="{E7F3A939-9816-44E7-882B-ED9A5E57AD59}"/>
          </ac:spMkLst>
        </pc:spChg>
        <pc:spChg chg="add mod">
          <ac:chgData name="Jordan Nicholson" userId="d38b7964-7fcd-41c7-9435-e59bde50259a" providerId="ADAL" clId="{51F9108B-78DE-44F9-9248-0379297395CD}" dt="2021-07-16T16:54:56.205" v="214"/>
          <ac:spMkLst>
            <pc:docMk/>
            <pc:sldMk cId="1837487804" sldId="2143187717"/>
            <ac:spMk id="78" creationId="{DC5CA88A-21D6-4CDF-8F81-DF41C76727CA}"/>
          </ac:spMkLst>
        </pc:spChg>
        <pc:spChg chg="add mod">
          <ac:chgData name="Jordan Nicholson" userId="d38b7964-7fcd-41c7-9435-e59bde50259a" providerId="ADAL" clId="{51F9108B-78DE-44F9-9248-0379297395CD}" dt="2021-07-16T16:54:56.205" v="214"/>
          <ac:spMkLst>
            <pc:docMk/>
            <pc:sldMk cId="1837487804" sldId="2143187717"/>
            <ac:spMk id="96" creationId="{4DD4F231-914D-454D-AB2F-ADE1EB4FCD3C}"/>
          </ac:spMkLst>
        </pc:spChg>
        <pc:spChg chg="mod">
          <ac:chgData name="Jordan Nicholson" userId="d38b7964-7fcd-41c7-9435-e59bde50259a" providerId="ADAL" clId="{51F9108B-78DE-44F9-9248-0379297395CD}" dt="2021-07-16T16:54:56.205" v="214"/>
          <ac:spMkLst>
            <pc:docMk/>
            <pc:sldMk cId="1837487804" sldId="2143187717"/>
            <ac:spMk id="98" creationId="{2A00579D-0A91-4B18-A1E4-314A140E3730}"/>
          </ac:spMkLst>
        </pc:spChg>
        <pc:spChg chg="mod">
          <ac:chgData name="Jordan Nicholson" userId="d38b7964-7fcd-41c7-9435-e59bde50259a" providerId="ADAL" clId="{51F9108B-78DE-44F9-9248-0379297395CD}" dt="2021-07-16T16:54:56.205" v="214"/>
          <ac:spMkLst>
            <pc:docMk/>
            <pc:sldMk cId="1837487804" sldId="2143187717"/>
            <ac:spMk id="99" creationId="{2E4D68B7-56BB-4CB6-BF3E-CEA428E9051D}"/>
          </ac:spMkLst>
        </pc:spChg>
        <pc:spChg chg="mod">
          <ac:chgData name="Jordan Nicholson" userId="d38b7964-7fcd-41c7-9435-e59bde50259a" providerId="ADAL" clId="{51F9108B-78DE-44F9-9248-0379297395CD}" dt="2021-07-16T16:54:56.205" v="214"/>
          <ac:spMkLst>
            <pc:docMk/>
            <pc:sldMk cId="1837487804" sldId="2143187717"/>
            <ac:spMk id="100" creationId="{74BA8C95-E74D-4DAC-9A70-1B385CCE2771}"/>
          </ac:spMkLst>
        </pc:spChg>
        <pc:spChg chg="mod">
          <ac:chgData name="Jordan Nicholson" userId="d38b7964-7fcd-41c7-9435-e59bde50259a" providerId="ADAL" clId="{51F9108B-78DE-44F9-9248-0379297395CD}" dt="2021-07-16T16:54:56.205" v="214"/>
          <ac:spMkLst>
            <pc:docMk/>
            <pc:sldMk cId="1837487804" sldId="2143187717"/>
            <ac:spMk id="102" creationId="{AA3B201D-4DF1-49C0-9866-9D7FE730699C}"/>
          </ac:spMkLst>
        </pc:spChg>
        <pc:spChg chg="add del mod">
          <ac:chgData name="Jordan Nicholson" userId="d38b7964-7fcd-41c7-9435-e59bde50259a" providerId="ADAL" clId="{51F9108B-78DE-44F9-9248-0379297395CD}" dt="2021-07-16T16:57:33.987" v="243"/>
          <ac:spMkLst>
            <pc:docMk/>
            <pc:sldMk cId="1837487804" sldId="2143187717"/>
            <ac:spMk id="104" creationId="{67D9EACE-9E94-4D2A-9413-98DEBCBF1D7D}"/>
          </ac:spMkLst>
        </pc:spChg>
        <pc:spChg chg="add del mod">
          <ac:chgData name="Jordan Nicholson" userId="d38b7964-7fcd-41c7-9435-e59bde50259a" providerId="ADAL" clId="{51F9108B-78DE-44F9-9248-0379297395CD}" dt="2021-07-16T16:57:32.612" v="241"/>
          <ac:spMkLst>
            <pc:docMk/>
            <pc:sldMk cId="1837487804" sldId="2143187717"/>
            <ac:spMk id="105" creationId="{6B06B4F1-2745-4202-836B-2BEF9E44B14B}"/>
          </ac:spMkLst>
        </pc:spChg>
        <pc:spChg chg="add del mod ord">
          <ac:chgData name="Jordan Nicholson" userId="d38b7964-7fcd-41c7-9435-e59bde50259a" providerId="ADAL" clId="{51F9108B-78DE-44F9-9248-0379297395CD}" dt="2021-07-16T16:57:31.578" v="239"/>
          <ac:spMkLst>
            <pc:docMk/>
            <pc:sldMk cId="1837487804" sldId="2143187717"/>
            <ac:spMk id="106" creationId="{F6C97ADC-CE3D-43E2-BBBB-BEE4A15D9ED6}"/>
          </ac:spMkLst>
        </pc:spChg>
        <pc:spChg chg="add del mod ord">
          <ac:chgData name="Jordan Nicholson" userId="d38b7964-7fcd-41c7-9435-e59bde50259a" providerId="ADAL" clId="{51F9108B-78DE-44F9-9248-0379297395CD}" dt="2021-07-16T16:57:30.455" v="236"/>
          <ac:spMkLst>
            <pc:docMk/>
            <pc:sldMk cId="1837487804" sldId="2143187717"/>
            <ac:spMk id="107" creationId="{9A8B49EC-8A60-45A6-9B03-AF0AD8781579}"/>
          </ac:spMkLst>
        </pc:spChg>
        <pc:spChg chg="add mod ord">
          <ac:chgData name="Jordan Nicholson" userId="d38b7964-7fcd-41c7-9435-e59bde50259a" providerId="ADAL" clId="{51F9108B-78DE-44F9-9248-0379297395CD}" dt="2021-07-16T16:58:10.250" v="247" actId="167"/>
          <ac:spMkLst>
            <pc:docMk/>
            <pc:sldMk cId="1837487804" sldId="2143187717"/>
            <ac:spMk id="108" creationId="{78DB5D45-9A03-47C2-9995-858CD4A2F00D}"/>
          </ac:spMkLst>
        </pc:spChg>
        <pc:spChg chg="add mod ord">
          <ac:chgData name="Jordan Nicholson" userId="d38b7964-7fcd-41c7-9435-e59bde50259a" providerId="ADAL" clId="{51F9108B-78DE-44F9-9248-0379297395CD}" dt="2021-07-16T16:58:10.250" v="247" actId="167"/>
          <ac:spMkLst>
            <pc:docMk/>
            <pc:sldMk cId="1837487804" sldId="2143187717"/>
            <ac:spMk id="109" creationId="{03B14CFB-9388-4834-BB41-9BF968663511}"/>
          </ac:spMkLst>
        </pc:spChg>
        <pc:spChg chg="add mod ord">
          <ac:chgData name="Jordan Nicholson" userId="d38b7964-7fcd-41c7-9435-e59bde50259a" providerId="ADAL" clId="{51F9108B-78DE-44F9-9248-0379297395CD}" dt="2021-07-16T16:58:10.250" v="247" actId="167"/>
          <ac:spMkLst>
            <pc:docMk/>
            <pc:sldMk cId="1837487804" sldId="2143187717"/>
            <ac:spMk id="110" creationId="{862223F8-580D-4839-851D-650812E54E0F}"/>
          </ac:spMkLst>
        </pc:spChg>
        <pc:grpChg chg="add del mod">
          <ac:chgData name="Jordan Nicholson" userId="d38b7964-7fcd-41c7-9435-e59bde50259a" providerId="ADAL" clId="{51F9108B-78DE-44F9-9248-0379297395CD}" dt="2021-07-16T16:54:50.665" v="213"/>
          <ac:grpSpMkLst>
            <pc:docMk/>
            <pc:sldMk cId="1837487804" sldId="2143187717"/>
            <ac:grpSpMk id="41" creationId="{D643D5F2-6185-40C6-8461-F83FAA02E6A1}"/>
          </ac:grpSpMkLst>
        </pc:grpChg>
        <pc:grpChg chg="add del mod">
          <ac:chgData name="Jordan Nicholson" userId="d38b7964-7fcd-41c7-9435-e59bde50259a" providerId="ADAL" clId="{51F9108B-78DE-44F9-9248-0379297395CD}" dt="2021-07-16T16:54:50.665" v="213"/>
          <ac:grpSpMkLst>
            <pc:docMk/>
            <pc:sldMk cId="1837487804" sldId="2143187717"/>
            <ac:grpSpMk id="47" creationId="{FA278CC6-6995-400B-964F-0136A1B6FA0D}"/>
          </ac:grpSpMkLst>
        </pc:grpChg>
        <pc:grpChg chg="mod">
          <ac:chgData name="Jordan Nicholson" userId="d38b7964-7fcd-41c7-9435-e59bde50259a" providerId="ADAL" clId="{51F9108B-78DE-44F9-9248-0379297395CD}" dt="2021-07-16T16:54:47.235" v="212"/>
          <ac:grpSpMkLst>
            <pc:docMk/>
            <pc:sldMk cId="1837487804" sldId="2143187717"/>
            <ac:grpSpMk id="51" creationId="{7F26DE8B-0023-4176-9CDD-91F904752E77}"/>
          </ac:grpSpMkLst>
        </pc:grpChg>
        <pc:grpChg chg="add mod">
          <ac:chgData name="Jordan Nicholson" userId="d38b7964-7fcd-41c7-9435-e59bde50259a" providerId="ADAL" clId="{51F9108B-78DE-44F9-9248-0379297395CD}" dt="2021-07-16T16:54:56.205" v="214"/>
          <ac:grpSpMkLst>
            <pc:docMk/>
            <pc:sldMk cId="1837487804" sldId="2143187717"/>
            <ac:grpSpMk id="91" creationId="{FAD91DEF-91B4-4259-9E5C-42070D444B7A}"/>
          </ac:grpSpMkLst>
        </pc:grpChg>
        <pc:grpChg chg="add mod">
          <ac:chgData name="Jordan Nicholson" userId="d38b7964-7fcd-41c7-9435-e59bde50259a" providerId="ADAL" clId="{51F9108B-78DE-44F9-9248-0379297395CD}" dt="2021-07-16T16:54:56.205" v="214"/>
          <ac:grpSpMkLst>
            <pc:docMk/>
            <pc:sldMk cId="1837487804" sldId="2143187717"/>
            <ac:grpSpMk id="97" creationId="{06638508-2054-4B6D-953D-801E5BE53DB1}"/>
          </ac:grpSpMkLst>
        </pc:grpChg>
        <pc:grpChg chg="mod">
          <ac:chgData name="Jordan Nicholson" userId="d38b7964-7fcd-41c7-9435-e59bde50259a" providerId="ADAL" clId="{51F9108B-78DE-44F9-9248-0379297395CD}" dt="2021-07-16T16:54:56.205" v="214"/>
          <ac:grpSpMkLst>
            <pc:docMk/>
            <pc:sldMk cId="1837487804" sldId="2143187717"/>
            <ac:grpSpMk id="101" creationId="{143BFF59-F62E-4A56-AC0B-D23A3960302F}"/>
          </ac:grpSpMkLst>
        </pc:grpChg>
        <pc:picChg chg="add del mod">
          <ac:chgData name="Jordan Nicholson" userId="d38b7964-7fcd-41c7-9435-e59bde50259a" providerId="ADAL" clId="{51F9108B-78DE-44F9-9248-0379297395CD}" dt="2021-07-16T16:54:50.665" v="213"/>
          <ac:picMkLst>
            <pc:docMk/>
            <pc:sldMk cId="1837487804" sldId="2143187717"/>
            <ac:picMk id="29" creationId="{B3F61F4A-8EFD-4B31-9C6B-9C261FD50D52}"/>
          </ac:picMkLst>
        </pc:picChg>
        <pc:picChg chg="add del mod">
          <ac:chgData name="Jordan Nicholson" userId="d38b7964-7fcd-41c7-9435-e59bde50259a" providerId="ADAL" clId="{51F9108B-78DE-44F9-9248-0379297395CD}" dt="2021-07-16T16:54:50.665" v="213"/>
          <ac:picMkLst>
            <pc:docMk/>
            <pc:sldMk cId="1837487804" sldId="2143187717"/>
            <ac:picMk id="30" creationId="{225F06C4-D627-4200-B4EA-4BD441C5FEB3}"/>
          </ac:picMkLst>
        </pc:picChg>
        <pc:picChg chg="add del mod">
          <ac:chgData name="Jordan Nicholson" userId="d38b7964-7fcd-41c7-9435-e59bde50259a" providerId="ADAL" clId="{51F9108B-78DE-44F9-9248-0379297395CD}" dt="2021-07-16T16:54:50.665" v="213"/>
          <ac:picMkLst>
            <pc:docMk/>
            <pc:sldMk cId="1837487804" sldId="2143187717"/>
            <ac:picMk id="31" creationId="{7BA0ABE2-9CB0-49D5-9495-A85E57AD76FE}"/>
          </ac:picMkLst>
        </pc:picChg>
        <pc:picChg chg="add del mod">
          <ac:chgData name="Jordan Nicholson" userId="d38b7964-7fcd-41c7-9435-e59bde50259a" providerId="ADAL" clId="{51F9108B-78DE-44F9-9248-0379297395CD}" dt="2021-07-16T16:54:50.665" v="213"/>
          <ac:picMkLst>
            <pc:docMk/>
            <pc:sldMk cId="1837487804" sldId="2143187717"/>
            <ac:picMk id="32" creationId="{F2EEB0E5-63B7-4337-9D5B-C66C17E35274}"/>
          </ac:picMkLst>
        </pc:picChg>
        <pc:picChg chg="add del mod">
          <ac:chgData name="Jordan Nicholson" userId="d38b7964-7fcd-41c7-9435-e59bde50259a" providerId="ADAL" clId="{51F9108B-78DE-44F9-9248-0379297395CD}" dt="2021-07-16T16:54:50.665" v="213"/>
          <ac:picMkLst>
            <pc:docMk/>
            <pc:sldMk cId="1837487804" sldId="2143187717"/>
            <ac:picMk id="33" creationId="{5C9BDD9B-02D8-46EC-A8DB-36EB729C0C50}"/>
          </ac:picMkLst>
        </pc:picChg>
        <pc:picChg chg="add del mod">
          <ac:chgData name="Jordan Nicholson" userId="d38b7964-7fcd-41c7-9435-e59bde50259a" providerId="ADAL" clId="{51F9108B-78DE-44F9-9248-0379297395CD}" dt="2021-07-16T16:54:50.665" v="213"/>
          <ac:picMkLst>
            <pc:docMk/>
            <pc:sldMk cId="1837487804" sldId="2143187717"/>
            <ac:picMk id="34" creationId="{24D01561-0875-4CEC-8C13-7400B9E5B062}"/>
          </ac:picMkLst>
        </pc:picChg>
        <pc:picChg chg="add del mod">
          <ac:chgData name="Jordan Nicholson" userId="d38b7964-7fcd-41c7-9435-e59bde50259a" providerId="ADAL" clId="{51F9108B-78DE-44F9-9248-0379297395CD}" dt="2021-07-16T16:54:50.665" v="213"/>
          <ac:picMkLst>
            <pc:docMk/>
            <pc:sldMk cId="1837487804" sldId="2143187717"/>
            <ac:picMk id="35" creationId="{D04C3A5A-657B-4E72-89F6-5D0EA2D4DE30}"/>
          </ac:picMkLst>
        </pc:picChg>
        <pc:picChg chg="add del mod">
          <ac:chgData name="Jordan Nicholson" userId="d38b7964-7fcd-41c7-9435-e59bde50259a" providerId="ADAL" clId="{51F9108B-78DE-44F9-9248-0379297395CD}" dt="2021-07-16T16:54:50.665" v="213"/>
          <ac:picMkLst>
            <pc:docMk/>
            <pc:sldMk cId="1837487804" sldId="2143187717"/>
            <ac:picMk id="36" creationId="{3361F3BC-56D1-4645-82BE-4C33FBF3166F}"/>
          </ac:picMkLst>
        </pc:picChg>
        <pc:picChg chg="add del mod">
          <ac:chgData name="Jordan Nicholson" userId="d38b7964-7fcd-41c7-9435-e59bde50259a" providerId="ADAL" clId="{51F9108B-78DE-44F9-9248-0379297395CD}" dt="2021-07-16T16:54:50.665" v="213"/>
          <ac:picMkLst>
            <pc:docMk/>
            <pc:sldMk cId="1837487804" sldId="2143187717"/>
            <ac:picMk id="37" creationId="{7AA6512F-14A9-446E-A91F-1DE6405CAD0D}"/>
          </ac:picMkLst>
        </pc:picChg>
        <pc:picChg chg="add del mod">
          <ac:chgData name="Jordan Nicholson" userId="d38b7964-7fcd-41c7-9435-e59bde50259a" providerId="ADAL" clId="{51F9108B-78DE-44F9-9248-0379297395CD}" dt="2021-07-16T16:54:50.665" v="213"/>
          <ac:picMkLst>
            <pc:docMk/>
            <pc:sldMk cId="1837487804" sldId="2143187717"/>
            <ac:picMk id="38" creationId="{B9D048B5-9B2E-457D-8A83-3B47A40DB42B}"/>
          </ac:picMkLst>
        </pc:picChg>
        <pc:picChg chg="add del mod">
          <ac:chgData name="Jordan Nicholson" userId="d38b7964-7fcd-41c7-9435-e59bde50259a" providerId="ADAL" clId="{51F9108B-78DE-44F9-9248-0379297395CD}" dt="2021-07-16T16:54:50.665" v="213"/>
          <ac:picMkLst>
            <pc:docMk/>
            <pc:sldMk cId="1837487804" sldId="2143187717"/>
            <ac:picMk id="39" creationId="{262587CD-1CEB-41C5-BDD8-3904B4A37A32}"/>
          </ac:picMkLst>
        </pc:picChg>
        <pc:picChg chg="add del mod">
          <ac:chgData name="Jordan Nicholson" userId="d38b7964-7fcd-41c7-9435-e59bde50259a" providerId="ADAL" clId="{51F9108B-78DE-44F9-9248-0379297395CD}" dt="2021-07-16T16:54:50.665" v="213"/>
          <ac:picMkLst>
            <pc:docMk/>
            <pc:sldMk cId="1837487804" sldId="2143187717"/>
            <ac:picMk id="40" creationId="{6BADA1E1-2727-4F39-911E-1EA69D21BCC9}"/>
          </ac:picMkLst>
        </pc:picChg>
        <pc:picChg chg="mod">
          <ac:chgData name="Jordan Nicholson" userId="d38b7964-7fcd-41c7-9435-e59bde50259a" providerId="ADAL" clId="{51F9108B-78DE-44F9-9248-0379297395CD}" dt="2021-07-16T16:54:47.235" v="212"/>
          <ac:picMkLst>
            <pc:docMk/>
            <pc:sldMk cId="1837487804" sldId="2143187717"/>
            <ac:picMk id="42" creationId="{73DBEF4E-435B-43B8-B521-44E2D8D991F7}"/>
          </ac:picMkLst>
        </pc:picChg>
        <pc:picChg chg="mod">
          <ac:chgData name="Jordan Nicholson" userId="d38b7964-7fcd-41c7-9435-e59bde50259a" providerId="ADAL" clId="{51F9108B-78DE-44F9-9248-0379297395CD}" dt="2021-07-16T16:54:47.235" v="212"/>
          <ac:picMkLst>
            <pc:docMk/>
            <pc:sldMk cId="1837487804" sldId="2143187717"/>
            <ac:picMk id="43" creationId="{103B17C1-A4DE-47AC-845C-589272AA9E6C}"/>
          </ac:picMkLst>
        </pc:picChg>
        <pc:picChg chg="mod">
          <ac:chgData name="Jordan Nicholson" userId="d38b7964-7fcd-41c7-9435-e59bde50259a" providerId="ADAL" clId="{51F9108B-78DE-44F9-9248-0379297395CD}" dt="2021-07-16T16:54:47.235" v="212"/>
          <ac:picMkLst>
            <pc:docMk/>
            <pc:sldMk cId="1837487804" sldId="2143187717"/>
            <ac:picMk id="44" creationId="{259ECCEB-94A1-4B26-9378-437CD58CCF2C}"/>
          </ac:picMkLst>
        </pc:picChg>
        <pc:picChg chg="add del mod">
          <ac:chgData name="Jordan Nicholson" userId="d38b7964-7fcd-41c7-9435-e59bde50259a" providerId="ADAL" clId="{51F9108B-78DE-44F9-9248-0379297395CD}" dt="2021-07-16T16:54:50.665" v="213"/>
          <ac:picMkLst>
            <pc:docMk/>
            <pc:sldMk cId="1837487804" sldId="2143187717"/>
            <ac:picMk id="45" creationId="{7F5F5D7E-E551-48F9-B382-1AE2DB69EECC}"/>
          </ac:picMkLst>
        </pc:picChg>
        <pc:picChg chg="mod">
          <ac:chgData name="Jordan Nicholson" userId="d38b7964-7fcd-41c7-9435-e59bde50259a" providerId="ADAL" clId="{51F9108B-78DE-44F9-9248-0379297395CD}" dt="2021-07-16T16:54:47.235" v="212"/>
          <ac:picMkLst>
            <pc:docMk/>
            <pc:sldMk cId="1837487804" sldId="2143187717"/>
            <ac:picMk id="53" creationId="{D65F2C1B-9D68-42BE-8BA1-FB46D0404AE6}"/>
          </ac:picMkLst>
        </pc:picChg>
        <pc:picChg chg="add mod">
          <ac:chgData name="Jordan Nicholson" userId="d38b7964-7fcd-41c7-9435-e59bde50259a" providerId="ADAL" clId="{51F9108B-78DE-44F9-9248-0379297395CD}" dt="2021-07-16T16:54:56.205" v="214"/>
          <ac:picMkLst>
            <pc:docMk/>
            <pc:sldMk cId="1837487804" sldId="2143187717"/>
            <ac:picMk id="79" creationId="{560FE0F0-480C-44DA-9444-A53A2C4B046F}"/>
          </ac:picMkLst>
        </pc:picChg>
        <pc:picChg chg="add mod">
          <ac:chgData name="Jordan Nicholson" userId="d38b7964-7fcd-41c7-9435-e59bde50259a" providerId="ADAL" clId="{51F9108B-78DE-44F9-9248-0379297395CD}" dt="2021-07-16T16:54:56.205" v="214"/>
          <ac:picMkLst>
            <pc:docMk/>
            <pc:sldMk cId="1837487804" sldId="2143187717"/>
            <ac:picMk id="80" creationId="{F3FB0649-B54D-4A2B-A86D-A1E013A20613}"/>
          </ac:picMkLst>
        </pc:picChg>
        <pc:picChg chg="add mod">
          <ac:chgData name="Jordan Nicholson" userId="d38b7964-7fcd-41c7-9435-e59bde50259a" providerId="ADAL" clId="{51F9108B-78DE-44F9-9248-0379297395CD}" dt="2021-07-16T16:54:56.205" v="214"/>
          <ac:picMkLst>
            <pc:docMk/>
            <pc:sldMk cId="1837487804" sldId="2143187717"/>
            <ac:picMk id="81" creationId="{F544BAA1-0690-452B-9706-66879E073C86}"/>
          </ac:picMkLst>
        </pc:picChg>
        <pc:picChg chg="add mod">
          <ac:chgData name="Jordan Nicholson" userId="d38b7964-7fcd-41c7-9435-e59bde50259a" providerId="ADAL" clId="{51F9108B-78DE-44F9-9248-0379297395CD}" dt="2021-07-16T16:54:56.205" v="214"/>
          <ac:picMkLst>
            <pc:docMk/>
            <pc:sldMk cId="1837487804" sldId="2143187717"/>
            <ac:picMk id="82" creationId="{D0959638-DEAF-4891-BADF-4F45898923EE}"/>
          </ac:picMkLst>
        </pc:picChg>
        <pc:picChg chg="add mod">
          <ac:chgData name="Jordan Nicholson" userId="d38b7964-7fcd-41c7-9435-e59bde50259a" providerId="ADAL" clId="{51F9108B-78DE-44F9-9248-0379297395CD}" dt="2021-07-16T16:54:56.205" v="214"/>
          <ac:picMkLst>
            <pc:docMk/>
            <pc:sldMk cId="1837487804" sldId="2143187717"/>
            <ac:picMk id="83" creationId="{DD71504C-3ADE-4635-83F2-C549C2B81E2B}"/>
          </ac:picMkLst>
        </pc:picChg>
        <pc:picChg chg="add mod">
          <ac:chgData name="Jordan Nicholson" userId="d38b7964-7fcd-41c7-9435-e59bde50259a" providerId="ADAL" clId="{51F9108B-78DE-44F9-9248-0379297395CD}" dt="2021-07-16T16:54:56.205" v="214"/>
          <ac:picMkLst>
            <pc:docMk/>
            <pc:sldMk cId="1837487804" sldId="2143187717"/>
            <ac:picMk id="84" creationId="{3447CE59-7705-46F1-87C9-6297C02526DB}"/>
          </ac:picMkLst>
        </pc:picChg>
        <pc:picChg chg="add mod">
          <ac:chgData name="Jordan Nicholson" userId="d38b7964-7fcd-41c7-9435-e59bde50259a" providerId="ADAL" clId="{51F9108B-78DE-44F9-9248-0379297395CD}" dt="2021-07-16T16:54:56.205" v="214"/>
          <ac:picMkLst>
            <pc:docMk/>
            <pc:sldMk cId="1837487804" sldId="2143187717"/>
            <ac:picMk id="85" creationId="{F264A7EB-D29F-46D4-9416-FECA6CFE3FC6}"/>
          </ac:picMkLst>
        </pc:picChg>
        <pc:picChg chg="add mod">
          <ac:chgData name="Jordan Nicholson" userId="d38b7964-7fcd-41c7-9435-e59bde50259a" providerId="ADAL" clId="{51F9108B-78DE-44F9-9248-0379297395CD}" dt="2021-07-16T16:54:56.205" v="214"/>
          <ac:picMkLst>
            <pc:docMk/>
            <pc:sldMk cId="1837487804" sldId="2143187717"/>
            <ac:picMk id="86" creationId="{100E096A-6ACE-44D5-9BF3-7C4D78053412}"/>
          </ac:picMkLst>
        </pc:picChg>
        <pc:picChg chg="add mod">
          <ac:chgData name="Jordan Nicholson" userId="d38b7964-7fcd-41c7-9435-e59bde50259a" providerId="ADAL" clId="{51F9108B-78DE-44F9-9248-0379297395CD}" dt="2021-07-16T16:54:56.205" v="214"/>
          <ac:picMkLst>
            <pc:docMk/>
            <pc:sldMk cId="1837487804" sldId="2143187717"/>
            <ac:picMk id="87" creationId="{636EB7D2-6573-4A21-93E7-0C093BBB334F}"/>
          </ac:picMkLst>
        </pc:picChg>
        <pc:picChg chg="add mod">
          <ac:chgData name="Jordan Nicholson" userId="d38b7964-7fcd-41c7-9435-e59bde50259a" providerId="ADAL" clId="{51F9108B-78DE-44F9-9248-0379297395CD}" dt="2021-07-16T16:54:56.205" v="214"/>
          <ac:picMkLst>
            <pc:docMk/>
            <pc:sldMk cId="1837487804" sldId="2143187717"/>
            <ac:picMk id="88" creationId="{96681608-8387-44BC-80A8-D6C013D95721}"/>
          </ac:picMkLst>
        </pc:picChg>
        <pc:picChg chg="add mod">
          <ac:chgData name="Jordan Nicholson" userId="d38b7964-7fcd-41c7-9435-e59bde50259a" providerId="ADAL" clId="{51F9108B-78DE-44F9-9248-0379297395CD}" dt="2021-07-16T16:54:56.205" v="214"/>
          <ac:picMkLst>
            <pc:docMk/>
            <pc:sldMk cId="1837487804" sldId="2143187717"/>
            <ac:picMk id="89" creationId="{ED4E04E9-B93C-4714-8244-39DF1BBC16A1}"/>
          </ac:picMkLst>
        </pc:picChg>
        <pc:picChg chg="add mod">
          <ac:chgData name="Jordan Nicholson" userId="d38b7964-7fcd-41c7-9435-e59bde50259a" providerId="ADAL" clId="{51F9108B-78DE-44F9-9248-0379297395CD}" dt="2021-07-16T16:54:56.205" v="214"/>
          <ac:picMkLst>
            <pc:docMk/>
            <pc:sldMk cId="1837487804" sldId="2143187717"/>
            <ac:picMk id="90" creationId="{981F4CCA-B14A-4573-A6E5-5F7393F1AA08}"/>
          </ac:picMkLst>
        </pc:picChg>
        <pc:picChg chg="mod">
          <ac:chgData name="Jordan Nicholson" userId="d38b7964-7fcd-41c7-9435-e59bde50259a" providerId="ADAL" clId="{51F9108B-78DE-44F9-9248-0379297395CD}" dt="2021-07-16T16:54:56.205" v="214"/>
          <ac:picMkLst>
            <pc:docMk/>
            <pc:sldMk cId="1837487804" sldId="2143187717"/>
            <ac:picMk id="92" creationId="{29D1ED13-6366-4E97-A323-58D3567E0A58}"/>
          </ac:picMkLst>
        </pc:picChg>
        <pc:picChg chg="mod">
          <ac:chgData name="Jordan Nicholson" userId="d38b7964-7fcd-41c7-9435-e59bde50259a" providerId="ADAL" clId="{51F9108B-78DE-44F9-9248-0379297395CD}" dt="2021-07-16T16:54:56.205" v="214"/>
          <ac:picMkLst>
            <pc:docMk/>
            <pc:sldMk cId="1837487804" sldId="2143187717"/>
            <ac:picMk id="93" creationId="{915BA1AC-DE4E-4C30-94D5-B5FFCBCB79C6}"/>
          </ac:picMkLst>
        </pc:picChg>
        <pc:picChg chg="mod">
          <ac:chgData name="Jordan Nicholson" userId="d38b7964-7fcd-41c7-9435-e59bde50259a" providerId="ADAL" clId="{51F9108B-78DE-44F9-9248-0379297395CD}" dt="2021-07-16T16:54:56.205" v="214"/>
          <ac:picMkLst>
            <pc:docMk/>
            <pc:sldMk cId="1837487804" sldId="2143187717"/>
            <ac:picMk id="94" creationId="{4695D0E0-881F-4FEF-8B5B-85395C557860}"/>
          </ac:picMkLst>
        </pc:picChg>
        <pc:picChg chg="add mod">
          <ac:chgData name="Jordan Nicholson" userId="d38b7964-7fcd-41c7-9435-e59bde50259a" providerId="ADAL" clId="{51F9108B-78DE-44F9-9248-0379297395CD}" dt="2021-07-16T16:54:56.205" v="214"/>
          <ac:picMkLst>
            <pc:docMk/>
            <pc:sldMk cId="1837487804" sldId="2143187717"/>
            <ac:picMk id="95" creationId="{98DAA257-A91B-409C-8423-5A914A7D4B60}"/>
          </ac:picMkLst>
        </pc:picChg>
        <pc:picChg chg="mod">
          <ac:chgData name="Jordan Nicholson" userId="d38b7964-7fcd-41c7-9435-e59bde50259a" providerId="ADAL" clId="{51F9108B-78DE-44F9-9248-0379297395CD}" dt="2021-07-16T16:54:56.205" v="214"/>
          <ac:picMkLst>
            <pc:docMk/>
            <pc:sldMk cId="1837487804" sldId="2143187717"/>
            <ac:picMk id="103" creationId="{DAB86ECA-44D4-4F11-A2FF-291771FE910B}"/>
          </ac:picMkLst>
        </pc:picChg>
      </pc:sldChg>
      <pc:sldChg chg="delSp modSp new del mod">
        <pc:chgData name="Jordan Nicholson" userId="d38b7964-7fcd-41c7-9435-e59bde50259a" providerId="ADAL" clId="{51F9108B-78DE-44F9-9248-0379297395CD}" dt="2021-07-16T16:54:22.797" v="206" actId="2696"/>
        <pc:sldMkLst>
          <pc:docMk/>
          <pc:sldMk cId="3190886672" sldId="2143187717"/>
        </pc:sldMkLst>
        <pc:spChg chg="del mod">
          <ac:chgData name="Jordan Nicholson" userId="d38b7964-7fcd-41c7-9435-e59bde50259a" providerId="ADAL" clId="{51F9108B-78DE-44F9-9248-0379297395CD}" dt="2021-07-16T16:54:13.629" v="203" actId="478"/>
          <ac:spMkLst>
            <pc:docMk/>
            <pc:sldMk cId="3190886672" sldId="2143187717"/>
            <ac:spMk id="2" creationId="{59EE1A68-EC87-4204-812D-EEF0D8DDC8F3}"/>
          </ac:spMkLst>
        </pc:spChg>
        <pc:spChg chg="del mod">
          <ac:chgData name="Jordan Nicholson" userId="d38b7964-7fcd-41c7-9435-e59bde50259a" providerId="ADAL" clId="{51F9108B-78DE-44F9-9248-0379297395CD}" dt="2021-07-16T16:54:18.193" v="205" actId="478"/>
          <ac:spMkLst>
            <pc:docMk/>
            <pc:sldMk cId="3190886672" sldId="2143187717"/>
            <ac:spMk id="3" creationId="{5F6870D6-8D5E-4557-BFAE-10501010B36A}"/>
          </ac:spMkLst>
        </pc:spChg>
        <pc:spChg chg="del mod">
          <ac:chgData name="Jordan Nicholson" userId="d38b7964-7fcd-41c7-9435-e59bde50259a" providerId="ADAL" clId="{51F9108B-78DE-44F9-9248-0379297395CD}" dt="2021-07-16T16:54:08.689" v="201" actId="478"/>
          <ac:spMkLst>
            <pc:docMk/>
            <pc:sldMk cId="3190886672" sldId="2143187717"/>
            <ac:spMk id="5" creationId="{72FBC59E-8010-46F0-9571-62612F7CD90F}"/>
          </ac:spMkLst>
        </pc:spChg>
      </pc:sldChg>
      <pc:sldMasterChg chg="delSldLayout">
        <pc:chgData name="Jordan Nicholson" userId="d38b7964-7fcd-41c7-9435-e59bde50259a" providerId="ADAL" clId="{51F9108B-78DE-44F9-9248-0379297395CD}" dt="2021-07-16T17:02:21.695" v="319" actId="2696"/>
        <pc:sldMasterMkLst>
          <pc:docMk/>
          <pc:sldMasterMk cId="525673222" sldId="2147485587"/>
        </pc:sldMasterMkLst>
        <pc:sldLayoutChg chg="del">
          <pc:chgData name="Jordan Nicholson" userId="d38b7964-7fcd-41c7-9435-e59bde50259a" providerId="ADAL" clId="{51F9108B-78DE-44F9-9248-0379297395CD}" dt="2021-07-16T17:02:21.695" v="319" actId="2696"/>
          <pc:sldLayoutMkLst>
            <pc:docMk/>
            <pc:sldMasterMk cId="525673222" sldId="2147485587"/>
            <pc:sldLayoutMk cId="3022451857" sldId="2147485594"/>
          </pc:sldLayoutMkLst>
        </pc:sldLayoutChg>
      </pc:sldMasterChg>
    </pc:docChg>
  </pc:docChgLst>
  <pc:docChgLst>
    <pc:chgData name="Jordan Nicholson" userId="d38b7964-7fcd-41c7-9435-e59bde50259a" providerId="ADAL" clId="{D74C7B43-34AA-4803-9633-2095B8648BDE}"/>
    <pc:docChg chg="undo custSel addSld delSld modSld sldOrd modSection">
      <pc:chgData name="Jordan Nicholson" userId="d38b7964-7fcd-41c7-9435-e59bde50259a" providerId="ADAL" clId="{D74C7B43-34AA-4803-9633-2095B8648BDE}" dt="2021-05-13T19:46:54.004" v="162" actId="1076"/>
      <pc:docMkLst>
        <pc:docMk/>
      </pc:docMkLst>
      <pc:sldChg chg="modSp mod">
        <pc:chgData name="Jordan Nicholson" userId="d38b7964-7fcd-41c7-9435-e59bde50259a" providerId="ADAL" clId="{D74C7B43-34AA-4803-9633-2095B8648BDE}" dt="2021-05-13T19:38:01.475" v="7" actId="20577"/>
        <pc:sldMkLst>
          <pc:docMk/>
          <pc:sldMk cId="1191690117" sldId="261"/>
        </pc:sldMkLst>
        <pc:spChg chg="mod">
          <ac:chgData name="Jordan Nicholson" userId="d38b7964-7fcd-41c7-9435-e59bde50259a" providerId="ADAL" clId="{D74C7B43-34AA-4803-9633-2095B8648BDE}" dt="2021-05-13T19:38:01.475" v="7" actId="20577"/>
          <ac:spMkLst>
            <pc:docMk/>
            <pc:sldMk cId="1191690117" sldId="261"/>
            <ac:spMk id="13" creationId="{D8F76857-639B-A84E-8A04-B50501672DF1}"/>
          </ac:spMkLst>
        </pc:spChg>
      </pc:sldChg>
      <pc:sldChg chg="addSp delSp modSp mod">
        <pc:chgData name="Jordan Nicholson" userId="d38b7964-7fcd-41c7-9435-e59bde50259a" providerId="ADAL" clId="{D74C7B43-34AA-4803-9633-2095B8648BDE}" dt="2021-05-13T19:46:54.004" v="162" actId="1076"/>
        <pc:sldMkLst>
          <pc:docMk/>
          <pc:sldMk cId="4153297329" sldId="262"/>
        </pc:sldMkLst>
        <pc:spChg chg="add mod">
          <ac:chgData name="Jordan Nicholson" userId="d38b7964-7fcd-41c7-9435-e59bde50259a" providerId="ADAL" clId="{D74C7B43-34AA-4803-9633-2095B8648BDE}" dt="2021-05-13T19:46:54.004" v="162" actId="1076"/>
          <ac:spMkLst>
            <pc:docMk/>
            <pc:sldMk cId="4153297329" sldId="262"/>
            <ac:spMk id="2" creationId="{F542A4D6-F6BA-4459-B29D-69FB4E0D35CD}"/>
          </ac:spMkLst>
        </pc:spChg>
        <pc:spChg chg="del mod">
          <ac:chgData name="Jordan Nicholson" userId="d38b7964-7fcd-41c7-9435-e59bde50259a" providerId="ADAL" clId="{D74C7B43-34AA-4803-9633-2095B8648BDE}" dt="2021-05-13T19:44:23.650" v="99" actId="478"/>
          <ac:spMkLst>
            <pc:docMk/>
            <pc:sldMk cId="4153297329" sldId="262"/>
            <ac:spMk id="3" creationId="{5E2BA83C-2EFE-3A4B-84CD-3583705D8180}"/>
          </ac:spMkLst>
        </pc:spChg>
        <pc:spChg chg="mod">
          <ac:chgData name="Jordan Nicholson" userId="d38b7964-7fcd-41c7-9435-e59bde50259a" providerId="ADAL" clId="{D74C7B43-34AA-4803-9633-2095B8648BDE}" dt="2021-05-13T19:41:17.648" v="16"/>
          <ac:spMkLst>
            <pc:docMk/>
            <pc:sldMk cId="4153297329" sldId="262"/>
            <ac:spMk id="6" creationId="{F2575831-D3F1-4B6B-A448-EA2783BDC5CC}"/>
          </ac:spMkLst>
        </pc:spChg>
        <pc:spChg chg="mod">
          <ac:chgData name="Jordan Nicholson" userId="d38b7964-7fcd-41c7-9435-e59bde50259a" providerId="ADAL" clId="{D74C7B43-34AA-4803-9633-2095B8648BDE}" dt="2021-05-13T19:42:28.360" v="17"/>
          <ac:spMkLst>
            <pc:docMk/>
            <pc:sldMk cId="4153297329" sldId="262"/>
            <ac:spMk id="9" creationId="{F12605AC-4D8A-4114-B541-7F5F595787DA}"/>
          </ac:spMkLst>
        </pc:spChg>
        <pc:spChg chg="mod">
          <ac:chgData name="Jordan Nicholson" userId="d38b7964-7fcd-41c7-9435-e59bde50259a" providerId="ADAL" clId="{D74C7B43-34AA-4803-9633-2095B8648BDE}" dt="2021-05-13T19:42:28.360" v="17"/>
          <ac:spMkLst>
            <pc:docMk/>
            <pc:sldMk cId="4153297329" sldId="262"/>
            <ac:spMk id="12" creationId="{55E8473B-0533-4B82-B62E-A92F63AD4B78}"/>
          </ac:spMkLst>
        </pc:spChg>
        <pc:spChg chg="mod">
          <ac:chgData name="Jordan Nicholson" userId="d38b7964-7fcd-41c7-9435-e59bde50259a" providerId="ADAL" clId="{D74C7B43-34AA-4803-9633-2095B8648BDE}" dt="2021-05-13T19:44:37.624" v="102" actId="20577"/>
          <ac:spMkLst>
            <pc:docMk/>
            <pc:sldMk cId="4153297329" sldId="262"/>
            <ac:spMk id="15" creationId="{CA63A03B-937A-4A5A-A6BA-827D73CC2EAD}"/>
          </ac:spMkLst>
        </pc:spChg>
        <pc:grpChg chg="add mod">
          <ac:chgData name="Jordan Nicholson" userId="d38b7964-7fcd-41c7-9435-e59bde50259a" providerId="ADAL" clId="{D74C7B43-34AA-4803-9633-2095B8648BDE}" dt="2021-05-13T19:46:39.097" v="159" actId="1076"/>
          <ac:grpSpMkLst>
            <pc:docMk/>
            <pc:sldMk cId="4153297329" sldId="262"/>
            <ac:grpSpMk id="5" creationId="{DBC1428D-486A-4D9F-8B5D-9F6FA257ACA3}"/>
          </ac:grpSpMkLst>
        </pc:grpChg>
        <pc:grpChg chg="add mod">
          <ac:chgData name="Jordan Nicholson" userId="d38b7964-7fcd-41c7-9435-e59bde50259a" providerId="ADAL" clId="{D74C7B43-34AA-4803-9633-2095B8648BDE}" dt="2021-05-13T19:46:35.246" v="158" actId="1076"/>
          <ac:grpSpMkLst>
            <pc:docMk/>
            <pc:sldMk cId="4153297329" sldId="262"/>
            <ac:grpSpMk id="8" creationId="{24C57DB9-F659-4FE2-83A2-1E5C468F46EF}"/>
          </ac:grpSpMkLst>
        </pc:grpChg>
        <pc:grpChg chg="add mod">
          <ac:chgData name="Jordan Nicholson" userId="d38b7964-7fcd-41c7-9435-e59bde50259a" providerId="ADAL" clId="{D74C7B43-34AA-4803-9633-2095B8648BDE}" dt="2021-05-13T19:46:28.530" v="157" actId="1076"/>
          <ac:grpSpMkLst>
            <pc:docMk/>
            <pc:sldMk cId="4153297329" sldId="262"/>
            <ac:grpSpMk id="11" creationId="{337B2FC7-104C-4F2D-B917-19B3CD7FBC6C}"/>
          </ac:grpSpMkLst>
        </pc:grpChg>
        <pc:grpChg chg="add mod">
          <ac:chgData name="Jordan Nicholson" userId="d38b7964-7fcd-41c7-9435-e59bde50259a" providerId="ADAL" clId="{D74C7B43-34AA-4803-9633-2095B8648BDE}" dt="2021-05-13T19:46:22.757" v="156" actId="1076"/>
          <ac:grpSpMkLst>
            <pc:docMk/>
            <pc:sldMk cId="4153297329" sldId="262"/>
            <ac:grpSpMk id="14" creationId="{2041B38D-1D31-4DAA-A02A-7080E03CC7B6}"/>
          </ac:grpSpMkLst>
        </pc:grpChg>
        <pc:picChg chg="mod">
          <ac:chgData name="Jordan Nicholson" userId="d38b7964-7fcd-41c7-9435-e59bde50259a" providerId="ADAL" clId="{D74C7B43-34AA-4803-9633-2095B8648BDE}" dt="2021-05-13T19:41:17.648" v="16"/>
          <ac:picMkLst>
            <pc:docMk/>
            <pc:sldMk cId="4153297329" sldId="262"/>
            <ac:picMk id="7" creationId="{7A26F461-1461-433D-A001-0757CC247DD0}"/>
          </ac:picMkLst>
        </pc:picChg>
        <pc:picChg chg="mod">
          <ac:chgData name="Jordan Nicholson" userId="d38b7964-7fcd-41c7-9435-e59bde50259a" providerId="ADAL" clId="{D74C7B43-34AA-4803-9633-2095B8648BDE}" dt="2021-05-13T19:42:28.360" v="17"/>
          <ac:picMkLst>
            <pc:docMk/>
            <pc:sldMk cId="4153297329" sldId="262"/>
            <ac:picMk id="10" creationId="{D6652C7A-549B-4956-B43B-439C5102C24C}"/>
          </ac:picMkLst>
        </pc:picChg>
        <pc:picChg chg="mod">
          <ac:chgData name="Jordan Nicholson" userId="d38b7964-7fcd-41c7-9435-e59bde50259a" providerId="ADAL" clId="{D74C7B43-34AA-4803-9633-2095B8648BDE}" dt="2021-05-13T19:42:28.360" v="17"/>
          <ac:picMkLst>
            <pc:docMk/>
            <pc:sldMk cId="4153297329" sldId="262"/>
            <ac:picMk id="13" creationId="{FE17B108-42E7-43CA-AA90-53A7409FBD49}"/>
          </ac:picMkLst>
        </pc:picChg>
        <pc:picChg chg="mod">
          <ac:chgData name="Jordan Nicholson" userId="d38b7964-7fcd-41c7-9435-e59bde50259a" providerId="ADAL" clId="{D74C7B43-34AA-4803-9633-2095B8648BDE}" dt="2021-05-13T19:44:31.194" v="100"/>
          <ac:picMkLst>
            <pc:docMk/>
            <pc:sldMk cId="4153297329" sldId="262"/>
            <ac:picMk id="16" creationId="{4E12606F-1C52-4EFA-A6CB-4612D9791C2F}"/>
          </ac:picMkLst>
        </pc:picChg>
        <pc:picChg chg="mod">
          <ac:chgData name="Jordan Nicholson" userId="d38b7964-7fcd-41c7-9435-e59bde50259a" providerId="ADAL" clId="{D74C7B43-34AA-4803-9633-2095B8648BDE}" dt="2021-05-13T19:44:31.194" v="100"/>
          <ac:picMkLst>
            <pc:docMk/>
            <pc:sldMk cId="4153297329" sldId="262"/>
            <ac:picMk id="17" creationId="{B433AF08-1019-4EF6-B9F7-4A276D5275F0}"/>
          </ac:picMkLst>
        </pc:picChg>
        <pc:picChg chg="mod">
          <ac:chgData name="Jordan Nicholson" userId="d38b7964-7fcd-41c7-9435-e59bde50259a" providerId="ADAL" clId="{D74C7B43-34AA-4803-9633-2095B8648BDE}" dt="2021-05-13T19:44:31.194" v="100"/>
          <ac:picMkLst>
            <pc:docMk/>
            <pc:sldMk cId="4153297329" sldId="262"/>
            <ac:picMk id="18" creationId="{5E4C1C15-E4E5-48BF-9D36-A7D0E5786B8A}"/>
          </ac:picMkLst>
        </pc:picChg>
        <pc:picChg chg="del mod">
          <ac:chgData name="Jordan Nicholson" userId="d38b7964-7fcd-41c7-9435-e59bde50259a" providerId="ADAL" clId="{D74C7B43-34AA-4803-9633-2095B8648BDE}" dt="2021-05-13T19:44:39.311" v="103" actId="478"/>
          <ac:picMkLst>
            <pc:docMk/>
            <pc:sldMk cId="4153297329" sldId="262"/>
            <ac:picMk id="19" creationId="{B6567053-6245-48AA-A55F-40A9785D8B36}"/>
          </ac:picMkLst>
        </pc:picChg>
        <pc:picChg chg="add mod">
          <ac:chgData name="Jordan Nicholson" userId="d38b7964-7fcd-41c7-9435-e59bde50259a" providerId="ADAL" clId="{D74C7B43-34AA-4803-9633-2095B8648BDE}" dt="2021-05-13T19:46:44.966" v="160" actId="1076"/>
          <ac:picMkLst>
            <pc:docMk/>
            <pc:sldMk cId="4153297329" sldId="262"/>
            <ac:picMk id="20" creationId="{DB232148-7EC5-4D97-AD0D-B443E26B4F66}"/>
          </ac:picMkLst>
        </pc:picChg>
        <pc:picChg chg="add mod">
          <ac:chgData name="Jordan Nicholson" userId="d38b7964-7fcd-41c7-9435-e59bde50259a" providerId="ADAL" clId="{D74C7B43-34AA-4803-9633-2095B8648BDE}" dt="2021-05-13T19:46:51.161" v="161" actId="1076"/>
          <ac:picMkLst>
            <pc:docMk/>
            <pc:sldMk cId="4153297329" sldId="262"/>
            <ac:picMk id="21" creationId="{E3851CA8-BA6E-4BD5-B82A-8E8623EBF7C1}"/>
          </ac:picMkLst>
        </pc:picChg>
      </pc:sldChg>
      <pc:sldChg chg="addSp delSp modSp add mod addAnim delAnim">
        <pc:chgData name="Jordan Nicholson" userId="d38b7964-7fcd-41c7-9435-e59bde50259a" providerId="ADAL" clId="{D74C7B43-34AA-4803-9633-2095B8648BDE}" dt="2021-05-13T19:40:43.646" v="15" actId="478"/>
        <pc:sldMkLst>
          <pc:docMk/>
          <pc:sldMk cId="634728067" sldId="2844"/>
        </pc:sldMkLst>
        <pc:spChg chg="add del mod">
          <ac:chgData name="Jordan Nicholson" userId="d38b7964-7fcd-41c7-9435-e59bde50259a" providerId="ADAL" clId="{D74C7B43-34AA-4803-9633-2095B8648BDE}" dt="2021-05-13T19:40:43.646" v="15" actId="478"/>
          <ac:spMkLst>
            <pc:docMk/>
            <pc:sldMk cId="634728067" sldId="2844"/>
            <ac:spMk id="5" creationId="{09AEE458-56BE-4FBF-ACA6-09F201010CE1}"/>
          </ac:spMkLst>
        </pc:spChg>
        <pc:picChg chg="add del">
          <ac:chgData name="Jordan Nicholson" userId="d38b7964-7fcd-41c7-9435-e59bde50259a" providerId="ADAL" clId="{D74C7B43-34AA-4803-9633-2095B8648BDE}" dt="2021-05-13T19:40:43.646" v="15" actId="478"/>
          <ac:picMkLst>
            <pc:docMk/>
            <pc:sldMk cId="634728067" sldId="2844"/>
            <ac:picMk id="4" creationId="{100833A7-3130-4486-B174-9EB85092276C}"/>
          </ac:picMkLst>
        </pc:picChg>
      </pc:sldChg>
      <pc:sldChg chg="add del">
        <pc:chgData name="Jordan Nicholson" userId="d38b7964-7fcd-41c7-9435-e59bde50259a" providerId="ADAL" clId="{D74C7B43-34AA-4803-9633-2095B8648BDE}" dt="2021-05-13T19:39:40.405" v="10"/>
        <pc:sldMkLst>
          <pc:docMk/>
          <pc:sldMk cId="137731333" sldId="2145705599"/>
        </pc:sldMkLst>
      </pc:sldChg>
      <pc:sldChg chg="add del">
        <pc:chgData name="Jordan Nicholson" userId="d38b7964-7fcd-41c7-9435-e59bde50259a" providerId="ADAL" clId="{D74C7B43-34AA-4803-9633-2095B8648BDE}" dt="2021-05-13T19:39:49.661" v="11" actId="47"/>
        <pc:sldMkLst>
          <pc:docMk/>
          <pc:sldMk cId="2361251680" sldId="2145705600"/>
        </pc:sldMkLst>
      </pc:sldChg>
      <pc:sldMasterChg chg="delSldLayout">
        <pc:chgData name="Jordan Nicholson" userId="d38b7964-7fcd-41c7-9435-e59bde50259a" providerId="ADAL" clId="{D74C7B43-34AA-4803-9633-2095B8648BDE}" dt="2021-05-13T19:39:49.661" v="11" actId="47"/>
        <pc:sldMasterMkLst>
          <pc:docMk/>
          <pc:sldMasterMk cId="14513726" sldId="2147485397"/>
        </pc:sldMasterMkLst>
        <pc:sldLayoutChg chg="del">
          <pc:chgData name="Jordan Nicholson" userId="d38b7964-7fcd-41c7-9435-e59bde50259a" providerId="ADAL" clId="{D74C7B43-34AA-4803-9633-2095B8648BDE}" dt="2021-05-13T19:39:49.661" v="11" actId="47"/>
          <pc:sldLayoutMkLst>
            <pc:docMk/>
            <pc:sldMasterMk cId="14513726" sldId="2147485397"/>
            <pc:sldLayoutMk cId="3256255449" sldId="2147485525"/>
          </pc:sldLayoutMkLst>
        </pc:sldLayoutChg>
      </pc:sldMasterChg>
    </pc:docChg>
  </pc:docChgLst>
  <pc:docChgLst>
    <pc:chgData name="Jordan Nicholson" userId="S::jordann_valencelevel.com#ext#@microsoft.onmicrosoft.com::9f663b2e-34c6-4786-86e9-7ef28f3e3963" providerId="AD" clId="Web-{9DDD08C6-AEB9-4F39-9410-D497804DD19D}"/>
    <pc:docChg chg="delSld modSld modSection">
      <pc:chgData name="Jordan Nicholson" userId="S::jordann_valencelevel.com#ext#@microsoft.onmicrosoft.com::9f663b2e-34c6-4786-86e9-7ef28f3e3963" providerId="AD" clId="Web-{9DDD08C6-AEB9-4F39-9410-D497804DD19D}" dt="2021-06-02T22:22:29.829" v="2"/>
      <pc:docMkLst>
        <pc:docMk/>
      </pc:docMkLst>
      <pc:sldChg chg="addSp delSp modSp">
        <pc:chgData name="Jordan Nicholson" userId="S::jordann_valencelevel.com#ext#@microsoft.onmicrosoft.com::9f663b2e-34c6-4786-86e9-7ef28f3e3963" providerId="AD" clId="Web-{9DDD08C6-AEB9-4F39-9410-D497804DD19D}" dt="2021-06-02T22:22:29.829" v="2"/>
        <pc:sldMkLst>
          <pc:docMk/>
          <pc:sldMk cId="3733141535" sldId="260"/>
        </pc:sldMkLst>
        <pc:spChg chg="del">
          <ac:chgData name="Jordan Nicholson" userId="S::jordann_valencelevel.com#ext#@microsoft.onmicrosoft.com::9f663b2e-34c6-4786-86e9-7ef28f3e3963" providerId="AD" clId="Web-{9DDD08C6-AEB9-4F39-9410-D497804DD19D}" dt="2021-06-02T22:22:29.110" v="1"/>
          <ac:spMkLst>
            <pc:docMk/>
            <pc:sldMk cId="3733141535" sldId="260"/>
            <ac:spMk id="5" creationId="{03078E86-8413-384A-AB3D-4B848F7ECA1F}"/>
          </ac:spMkLst>
        </pc:spChg>
        <pc:picChg chg="add mod ord">
          <ac:chgData name="Jordan Nicholson" userId="S::jordann_valencelevel.com#ext#@microsoft.onmicrosoft.com::9f663b2e-34c6-4786-86e9-7ef28f3e3963" providerId="AD" clId="Web-{9DDD08C6-AEB9-4F39-9410-D497804DD19D}" dt="2021-06-02T22:22:29.829" v="2"/>
          <ac:picMkLst>
            <pc:docMk/>
            <pc:sldMk cId="3733141535" sldId="260"/>
            <ac:picMk id="2" creationId="{41C10FA2-4630-47B9-A89A-C984FFA365FE}"/>
          </ac:picMkLst>
        </pc:picChg>
      </pc:sldChg>
      <pc:sldChg chg="del">
        <pc:chgData name="Jordan Nicholson" userId="S::jordann_valencelevel.com#ext#@microsoft.onmicrosoft.com::9f663b2e-34c6-4786-86e9-7ef28f3e3963" providerId="AD" clId="Web-{9DDD08C6-AEB9-4F39-9410-D497804DD19D}" dt="2021-06-02T22:21:55.109" v="0"/>
        <pc:sldMkLst>
          <pc:docMk/>
          <pc:sldMk cId="634728067" sldId="2844"/>
        </pc:sldMkLst>
      </pc:sldChg>
    </pc:docChg>
  </pc:docChgLst>
  <pc:docChgLst>
    <pc:chgData name="Jordan Nicholson (Valence Group Inc.)" userId="S::v-jnicholson@microsoft.com::c19aa7ad-14aa-48ee-9e49-cdea439bc12f" providerId="AD" clId="Web-{1E55DABC-4729-0856-FB15-B0ED2961C9C0}"/>
    <pc:docChg chg="modSld">
      <pc:chgData name="Jordan Nicholson (Valence Group Inc.)" userId="S::v-jnicholson@microsoft.com::c19aa7ad-14aa-48ee-9e49-cdea439bc12f" providerId="AD" clId="Web-{1E55DABC-4729-0856-FB15-B0ED2961C9C0}" dt="2021-06-29T20:22:17.820" v="19" actId="20577"/>
      <pc:docMkLst>
        <pc:docMk/>
      </pc:docMkLst>
      <pc:sldChg chg="modSp">
        <pc:chgData name="Jordan Nicholson (Valence Group Inc.)" userId="S::v-jnicholson@microsoft.com::c19aa7ad-14aa-48ee-9e49-cdea439bc12f" providerId="AD" clId="Web-{1E55DABC-4729-0856-FB15-B0ED2961C9C0}" dt="2021-06-29T20:21:44.569" v="17" actId="20577"/>
        <pc:sldMkLst>
          <pc:docMk/>
          <pc:sldMk cId="2437152744" sldId="259"/>
        </pc:sldMkLst>
        <pc:spChg chg="mod">
          <ac:chgData name="Jordan Nicholson (Valence Group Inc.)" userId="S::v-jnicholson@microsoft.com::c19aa7ad-14aa-48ee-9e49-cdea439bc12f" providerId="AD" clId="Web-{1E55DABC-4729-0856-FB15-B0ED2961C9C0}" dt="2021-06-29T20:21:44.569" v="17" actId="20577"/>
          <ac:spMkLst>
            <pc:docMk/>
            <pc:sldMk cId="2437152744" sldId="259"/>
            <ac:spMk id="6" creationId="{831DDEC5-D3A7-1A48-993E-FF50F6EA0E56}"/>
          </ac:spMkLst>
        </pc:spChg>
      </pc:sldChg>
      <pc:sldChg chg="modSp">
        <pc:chgData name="Jordan Nicholson (Valence Group Inc.)" userId="S::v-jnicholson@microsoft.com::c19aa7ad-14aa-48ee-9e49-cdea439bc12f" providerId="AD" clId="Web-{1E55DABC-4729-0856-FB15-B0ED2961C9C0}" dt="2021-06-29T19:49:44.286" v="1" actId="20577"/>
        <pc:sldMkLst>
          <pc:docMk/>
          <pc:sldMk cId="1191690117" sldId="261"/>
        </pc:sldMkLst>
        <pc:spChg chg="mod">
          <ac:chgData name="Jordan Nicholson (Valence Group Inc.)" userId="S::v-jnicholson@microsoft.com::c19aa7ad-14aa-48ee-9e49-cdea439bc12f" providerId="AD" clId="Web-{1E55DABC-4729-0856-FB15-B0ED2961C9C0}" dt="2021-06-29T19:49:44.286" v="1" actId="20577"/>
          <ac:spMkLst>
            <pc:docMk/>
            <pc:sldMk cId="1191690117" sldId="261"/>
            <ac:spMk id="13" creationId="{D8F76857-639B-A84E-8A04-B50501672DF1}"/>
          </ac:spMkLst>
        </pc:spChg>
      </pc:sldChg>
      <pc:sldChg chg="modSp">
        <pc:chgData name="Jordan Nicholson (Valence Group Inc.)" userId="S::v-jnicholson@microsoft.com::c19aa7ad-14aa-48ee-9e49-cdea439bc12f" providerId="AD" clId="Web-{1E55DABC-4729-0856-FB15-B0ED2961C9C0}" dt="2021-06-29T20:22:17.820" v="19" actId="20577"/>
        <pc:sldMkLst>
          <pc:docMk/>
          <pc:sldMk cId="4015328284" sldId="2076136554"/>
        </pc:sldMkLst>
        <pc:spChg chg="mod">
          <ac:chgData name="Jordan Nicholson (Valence Group Inc.)" userId="S::v-jnicholson@microsoft.com::c19aa7ad-14aa-48ee-9e49-cdea439bc12f" providerId="AD" clId="Web-{1E55DABC-4729-0856-FB15-B0ED2961C9C0}" dt="2021-06-29T20:22:17.820" v="19" actId="20577"/>
          <ac:spMkLst>
            <pc:docMk/>
            <pc:sldMk cId="4015328284" sldId="2076136554"/>
            <ac:spMk id="154" creationId="{2857851E-1AE5-CF42-97B0-64038BB8D23F}"/>
          </ac:spMkLst>
        </pc:spChg>
      </pc:sldChg>
    </pc:docChg>
  </pc:docChgLst>
  <pc:docChgLst>
    <pc:chgData name="Jordan Nicholson" userId="S::jordann_valencelevel.com#ext#@microsoft.onmicrosoft.com::9f663b2e-34c6-4786-86e9-7ef28f3e3963" providerId="AD" clId="Web-{4A15761E-D788-4ED5-A78D-15E8D9172237}"/>
    <pc:docChg chg="modSld">
      <pc:chgData name="Jordan Nicholson" userId="S::jordann_valencelevel.com#ext#@microsoft.onmicrosoft.com::9f663b2e-34c6-4786-86e9-7ef28f3e3963" providerId="AD" clId="Web-{4A15761E-D788-4ED5-A78D-15E8D9172237}" dt="2021-06-25T17:21:49.778" v="11" actId="20577"/>
      <pc:docMkLst>
        <pc:docMk/>
      </pc:docMkLst>
      <pc:sldChg chg="modSp">
        <pc:chgData name="Jordan Nicholson" userId="S::jordann_valencelevel.com#ext#@microsoft.onmicrosoft.com::9f663b2e-34c6-4786-86e9-7ef28f3e3963" providerId="AD" clId="Web-{4A15761E-D788-4ED5-A78D-15E8D9172237}" dt="2021-06-25T17:21:49.778" v="11" actId="20577"/>
        <pc:sldMkLst>
          <pc:docMk/>
          <pc:sldMk cId="4153297329" sldId="262"/>
        </pc:sldMkLst>
        <pc:spChg chg="mod">
          <ac:chgData name="Jordan Nicholson" userId="S::jordann_valencelevel.com#ext#@microsoft.onmicrosoft.com::9f663b2e-34c6-4786-86e9-7ef28f3e3963" providerId="AD" clId="Web-{4A15761E-D788-4ED5-A78D-15E8D9172237}" dt="2021-06-25T17:21:49.778" v="11" actId="20577"/>
          <ac:spMkLst>
            <pc:docMk/>
            <pc:sldMk cId="4153297329" sldId="262"/>
            <ac:spMk id="4" creationId="{C0294FDF-3910-424A-97FF-63A5E40896F4}"/>
          </ac:spMkLst>
        </pc:spChg>
      </pc:sldChg>
      <pc:sldChg chg="delSp">
        <pc:chgData name="Jordan Nicholson" userId="S::jordann_valencelevel.com#ext#@microsoft.onmicrosoft.com::9f663b2e-34c6-4786-86e9-7ef28f3e3963" providerId="AD" clId="Web-{4A15761E-D788-4ED5-A78D-15E8D9172237}" dt="2021-06-25T17:19:22.368" v="0"/>
        <pc:sldMkLst>
          <pc:docMk/>
          <pc:sldMk cId="4015328284" sldId="2076136554"/>
        </pc:sldMkLst>
        <pc:picChg chg="del">
          <ac:chgData name="Jordan Nicholson" userId="S::jordann_valencelevel.com#ext#@microsoft.onmicrosoft.com::9f663b2e-34c6-4786-86e9-7ef28f3e3963" providerId="AD" clId="Web-{4A15761E-D788-4ED5-A78D-15E8D9172237}" dt="2021-06-25T17:19:22.368" v="0"/>
          <ac:picMkLst>
            <pc:docMk/>
            <pc:sldMk cId="4015328284" sldId="2076136554"/>
            <ac:picMk id="120" creationId="{89852350-4DD9-354D-B551-A2F6A9FE17A1}"/>
          </ac:picMkLst>
        </pc:picChg>
      </pc:sldChg>
    </pc:docChg>
  </pc:docChgLst>
  <pc:docChgLst>
    <pc:chgData name="Jordan Nicholson (Valence Group Inc.)" userId="c19aa7ad-14aa-48ee-9e49-cdea439bc12f" providerId="ADAL" clId="{AF9F25B1-ADD1-468B-82E7-70F62242E9DF}"/>
    <pc:docChg chg="undo custSel addSld delSld modSld sldOrd modSection">
      <pc:chgData name="Jordan Nicholson (Valence Group Inc.)" userId="c19aa7ad-14aa-48ee-9e49-cdea439bc12f" providerId="ADAL" clId="{AF9F25B1-ADD1-468B-82E7-70F62242E9DF}" dt="2021-06-03T18:01:35.811" v="366" actId="5793"/>
      <pc:docMkLst>
        <pc:docMk/>
      </pc:docMkLst>
      <pc:sldChg chg="modSp mod">
        <pc:chgData name="Jordan Nicholson (Valence Group Inc.)" userId="c19aa7ad-14aa-48ee-9e49-cdea439bc12f" providerId="ADAL" clId="{AF9F25B1-ADD1-468B-82E7-70F62242E9DF}" dt="2021-06-03T18:01:35.811" v="366" actId="5793"/>
        <pc:sldMkLst>
          <pc:docMk/>
          <pc:sldMk cId="2437152744" sldId="259"/>
        </pc:sldMkLst>
        <pc:spChg chg="mod">
          <ac:chgData name="Jordan Nicholson (Valence Group Inc.)" userId="c19aa7ad-14aa-48ee-9e49-cdea439bc12f" providerId="ADAL" clId="{AF9F25B1-ADD1-468B-82E7-70F62242E9DF}" dt="2021-06-03T18:01:35.811" v="366" actId="5793"/>
          <ac:spMkLst>
            <pc:docMk/>
            <pc:sldMk cId="2437152744" sldId="259"/>
            <ac:spMk id="6" creationId="{831DDEC5-D3A7-1A48-993E-FF50F6EA0E56}"/>
          </ac:spMkLst>
        </pc:spChg>
      </pc:sldChg>
      <pc:sldChg chg="ord">
        <pc:chgData name="Jordan Nicholson (Valence Group Inc.)" userId="c19aa7ad-14aa-48ee-9e49-cdea439bc12f" providerId="ADAL" clId="{AF9F25B1-ADD1-468B-82E7-70F62242E9DF}" dt="2021-06-03T17:30:18.847" v="1"/>
        <pc:sldMkLst>
          <pc:docMk/>
          <pc:sldMk cId="3733141535" sldId="260"/>
        </pc:sldMkLst>
      </pc:sldChg>
      <pc:sldChg chg="add del">
        <pc:chgData name="Jordan Nicholson (Valence Group Inc.)" userId="c19aa7ad-14aa-48ee-9e49-cdea439bc12f" providerId="ADAL" clId="{AF9F25B1-ADD1-468B-82E7-70F62242E9DF}" dt="2021-06-03T17:32:27.136" v="5" actId="2696"/>
        <pc:sldMkLst>
          <pc:docMk/>
          <pc:sldMk cId="2674372384" sldId="2076136553"/>
        </pc:sldMkLst>
      </pc:sldChg>
      <pc:sldChg chg="add">
        <pc:chgData name="Jordan Nicholson (Valence Group Inc.)" userId="c19aa7ad-14aa-48ee-9e49-cdea439bc12f" providerId="ADAL" clId="{AF9F25B1-ADD1-468B-82E7-70F62242E9DF}" dt="2021-06-03T17:32:19.499" v="4"/>
        <pc:sldMkLst>
          <pc:docMk/>
          <pc:sldMk cId="4015328284" sldId="2076136554"/>
        </pc:sldMkLst>
      </pc:sldChg>
      <pc:sldMasterChg chg="delSldLayout">
        <pc:chgData name="Jordan Nicholson (Valence Group Inc.)" userId="c19aa7ad-14aa-48ee-9e49-cdea439bc12f" providerId="ADAL" clId="{AF9F25B1-ADD1-468B-82E7-70F62242E9DF}" dt="2021-06-03T17:32:27.136" v="5" actId="2696"/>
        <pc:sldMasterMkLst>
          <pc:docMk/>
          <pc:sldMasterMk cId="14513726" sldId="2147485397"/>
        </pc:sldMasterMkLst>
        <pc:sldLayoutChg chg="del">
          <pc:chgData name="Jordan Nicholson (Valence Group Inc.)" userId="c19aa7ad-14aa-48ee-9e49-cdea439bc12f" providerId="ADAL" clId="{AF9F25B1-ADD1-468B-82E7-70F62242E9DF}" dt="2021-06-03T17:32:27.136" v="5" actId="2696"/>
          <pc:sldLayoutMkLst>
            <pc:docMk/>
            <pc:sldMasterMk cId="14513726" sldId="2147485397"/>
            <pc:sldLayoutMk cId="398021398" sldId="2147485587"/>
          </pc:sldLayoutMkLst>
        </pc:sldLayoutChg>
      </pc:sldMasterChg>
    </pc:docChg>
  </pc:docChgLst>
  <pc:docChgLst>
    <pc:chgData name="Sam To (Valence Group Inc.)" userId="f72d4ee8-af24-425d-874b-6ce6c1f232fe" providerId="ADAL" clId="{35DE7D07-8E9A-204A-B9B2-772210BDEBC1}"/>
    <pc:docChg chg="undo custSel modSld modMainMaster">
      <pc:chgData name="Sam To (Valence Group Inc.)" userId="f72d4ee8-af24-425d-874b-6ce6c1f232fe" providerId="ADAL" clId="{35DE7D07-8E9A-204A-B9B2-772210BDEBC1}" dt="2021-08-09T17:53:11.091" v="15" actId="14430"/>
      <pc:docMkLst>
        <pc:docMk/>
      </pc:docMkLst>
      <pc:sldChg chg="addSp modSp mod">
        <pc:chgData name="Sam To (Valence Group Inc.)" userId="f72d4ee8-af24-425d-874b-6ce6c1f232fe" providerId="ADAL" clId="{35DE7D07-8E9A-204A-B9B2-772210BDEBC1}" dt="2021-08-09T17:53:02.043" v="14" actId="1076"/>
        <pc:sldMkLst>
          <pc:docMk/>
          <pc:sldMk cId="2437152744" sldId="259"/>
        </pc:sldMkLst>
        <pc:grpChg chg="add mod">
          <ac:chgData name="Sam To (Valence Group Inc.)" userId="f72d4ee8-af24-425d-874b-6ce6c1f232fe" providerId="ADAL" clId="{35DE7D07-8E9A-204A-B9B2-772210BDEBC1}" dt="2021-08-09T17:53:02.043" v="14" actId="1076"/>
          <ac:grpSpMkLst>
            <pc:docMk/>
            <pc:sldMk cId="2437152744" sldId="259"/>
            <ac:grpSpMk id="2" creationId="{03A869FF-21A4-524D-AC01-817E6936BE71}"/>
          </ac:grpSpMkLst>
        </pc:grpChg>
      </pc:sldChg>
      <pc:sldChg chg="modSp mod">
        <pc:chgData name="Sam To (Valence Group Inc.)" userId="f72d4ee8-af24-425d-874b-6ce6c1f232fe" providerId="ADAL" clId="{35DE7D07-8E9A-204A-B9B2-772210BDEBC1}" dt="2021-08-09T16:25:21.369" v="2" actId="1076"/>
        <pc:sldMkLst>
          <pc:docMk/>
          <pc:sldMk cId="1191690117" sldId="261"/>
        </pc:sldMkLst>
        <pc:spChg chg="mod">
          <ac:chgData name="Sam To (Valence Group Inc.)" userId="f72d4ee8-af24-425d-874b-6ce6c1f232fe" providerId="ADAL" clId="{35DE7D07-8E9A-204A-B9B2-772210BDEBC1}" dt="2021-08-09T16:25:21.369" v="2" actId="1076"/>
          <ac:spMkLst>
            <pc:docMk/>
            <pc:sldMk cId="1191690117" sldId="261"/>
            <ac:spMk id="11" creationId="{0DF1EA4B-C8D7-F34B-954C-9ADBD4844B2B}"/>
          </ac:spMkLst>
        </pc:spChg>
      </pc:sldChg>
      <pc:sldChg chg="delSp modSp mod modNotes">
        <pc:chgData name="Sam To (Valence Group Inc.)" userId="f72d4ee8-af24-425d-874b-6ce6c1f232fe" providerId="ADAL" clId="{35DE7D07-8E9A-204A-B9B2-772210BDEBC1}" dt="2021-08-09T16:25:51.579" v="6" actId="1076"/>
        <pc:sldMkLst>
          <pc:docMk/>
          <pc:sldMk cId="2136860852" sldId="2829"/>
        </pc:sldMkLst>
        <pc:spChg chg="del">
          <ac:chgData name="Sam To (Valence Group Inc.)" userId="f72d4ee8-af24-425d-874b-6ce6c1f232fe" providerId="ADAL" clId="{35DE7D07-8E9A-204A-B9B2-772210BDEBC1}" dt="2021-08-09T16:25:45.567" v="4" actId="478"/>
          <ac:spMkLst>
            <pc:docMk/>
            <pc:sldMk cId="2136860852" sldId="2829"/>
            <ac:spMk id="4" creationId="{9C404B65-F40C-274D-AFB6-76689B684879}"/>
          </ac:spMkLst>
        </pc:spChg>
        <pc:grpChg chg="mod">
          <ac:chgData name="Sam To (Valence Group Inc.)" userId="f72d4ee8-af24-425d-874b-6ce6c1f232fe" providerId="ADAL" clId="{35DE7D07-8E9A-204A-B9B2-772210BDEBC1}" dt="2021-08-09T16:25:51.579" v="6" actId="1076"/>
          <ac:grpSpMkLst>
            <pc:docMk/>
            <pc:sldMk cId="2136860852" sldId="2829"/>
            <ac:grpSpMk id="224" creationId="{395AB023-FC0D-064F-81EC-70D51F4F0A23}"/>
          </ac:grpSpMkLst>
        </pc:grpChg>
        <pc:picChg chg="mod">
          <ac:chgData name="Sam To (Valence Group Inc.)" userId="f72d4ee8-af24-425d-874b-6ce6c1f232fe" providerId="ADAL" clId="{35DE7D07-8E9A-204A-B9B2-772210BDEBC1}" dt="2021-08-09T16:25:51.579" v="6" actId="1076"/>
          <ac:picMkLst>
            <pc:docMk/>
            <pc:sldMk cId="2136860852" sldId="2829"/>
            <ac:picMk id="94" creationId="{C5E2246B-8101-E04E-8F1C-C4395519BB5F}"/>
          </ac:picMkLst>
        </pc:picChg>
      </pc:sldChg>
      <pc:sldMasterChg chg="modSp mod modSldLayout">
        <pc:chgData name="Sam To (Valence Group Inc.)" userId="f72d4ee8-af24-425d-874b-6ce6c1f232fe" providerId="ADAL" clId="{35DE7D07-8E9A-204A-B9B2-772210BDEBC1}" dt="2021-08-09T17:53:11.091" v="15" actId="14430"/>
        <pc:sldMasterMkLst>
          <pc:docMk/>
          <pc:sldMasterMk cId="14513726" sldId="2147485397"/>
        </pc:sldMasterMkLst>
        <pc:grpChg chg="mod modVis">
          <ac:chgData name="Sam To (Valence Group Inc.)" userId="f72d4ee8-af24-425d-874b-6ce6c1f232fe" providerId="ADAL" clId="{35DE7D07-8E9A-204A-B9B2-772210BDEBC1}" dt="2021-08-09T17:53:11.091" v="15" actId="14430"/>
          <ac:grpSpMkLst>
            <pc:docMk/>
            <pc:sldMasterMk cId="14513726" sldId="2147485397"/>
            <ac:grpSpMk id="51" creationId="{A7EE612F-C4FE-344D-A154-AD529507B9EB}"/>
          </ac:grpSpMkLst>
        </pc:grpChg>
        <pc:sldLayoutChg chg="modSp mod">
          <pc:chgData name="Sam To (Valence Group Inc.)" userId="f72d4ee8-af24-425d-874b-6ce6c1f232fe" providerId="ADAL" clId="{35DE7D07-8E9A-204A-B9B2-772210BDEBC1}" dt="2021-08-09T16:27:13.238" v="8" actId="14430"/>
          <pc:sldLayoutMkLst>
            <pc:docMk/>
            <pc:sldMasterMk cId="14513726" sldId="2147485397"/>
            <pc:sldLayoutMk cId="4178281550" sldId="2147485513"/>
          </pc:sldLayoutMkLst>
          <pc:grpChg chg="mod modVis">
            <ac:chgData name="Sam To (Valence Group Inc.)" userId="f72d4ee8-af24-425d-874b-6ce6c1f232fe" providerId="ADAL" clId="{35DE7D07-8E9A-204A-B9B2-772210BDEBC1}" dt="2021-08-09T16:27:13.238" v="8" actId="14430"/>
            <ac:grpSpMkLst>
              <pc:docMk/>
              <pc:sldMasterMk cId="14513726" sldId="2147485397"/>
              <pc:sldLayoutMk cId="4178281550" sldId="2147485513"/>
              <ac:grpSpMk id="3" creationId="{3DA53362-4130-F744-9D19-DA18480960B3}"/>
            </ac:grpSpMkLst>
          </pc:grpChg>
        </pc:sldLayoutChg>
      </pc:sldMasterChg>
    </pc:docChg>
  </pc:docChgLst>
  <pc:docChgLst>
    <pc:chgData name="Jordan Nicholson" userId="S::jordann_valencelevel.com#ext#@microsoft.onmicrosoft.com::9f663b2e-34c6-4786-86e9-7ef28f3e3963" providerId="AD" clId="Web-{7CAD5348-B403-4D48-8DAC-EC8EB44FE7B4}"/>
    <pc:docChg chg="delSld modSld sldOrd modSection">
      <pc:chgData name="Jordan Nicholson" userId="S::jordann_valencelevel.com#ext#@microsoft.onmicrosoft.com::9f663b2e-34c6-4786-86e9-7ef28f3e3963" providerId="AD" clId="Web-{7CAD5348-B403-4D48-8DAC-EC8EB44FE7B4}" dt="2021-06-03T17:27:56.358" v="33"/>
      <pc:docMkLst>
        <pc:docMk/>
      </pc:docMkLst>
      <pc:sldChg chg="modSp">
        <pc:chgData name="Jordan Nicholson" userId="S::jordann_valencelevel.com#ext#@microsoft.onmicrosoft.com::9f663b2e-34c6-4786-86e9-7ef28f3e3963" providerId="AD" clId="Web-{7CAD5348-B403-4D48-8DAC-EC8EB44FE7B4}" dt="2021-06-03T17:12:17.302" v="15" actId="20577"/>
        <pc:sldMkLst>
          <pc:docMk/>
          <pc:sldMk cId="2437152744" sldId="259"/>
        </pc:sldMkLst>
        <pc:spChg chg="mod">
          <ac:chgData name="Jordan Nicholson" userId="S::jordann_valencelevel.com#ext#@microsoft.onmicrosoft.com::9f663b2e-34c6-4786-86e9-7ef28f3e3963" providerId="AD" clId="Web-{7CAD5348-B403-4D48-8DAC-EC8EB44FE7B4}" dt="2021-06-03T17:12:17.302" v="15" actId="20577"/>
          <ac:spMkLst>
            <pc:docMk/>
            <pc:sldMk cId="2437152744" sldId="259"/>
            <ac:spMk id="5" creationId="{2DD178AD-C5A8-CD4A-94EE-7345133A49C4}"/>
          </ac:spMkLst>
        </pc:spChg>
      </pc:sldChg>
      <pc:sldChg chg="ord">
        <pc:chgData name="Jordan Nicholson" userId="S::jordann_valencelevel.com#ext#@microsoft.onmicrosoft.com::9f663b2e-34c6-4786-86e9-7ef28f3e3963" providerId="AD" clId="Web-{7CAD5348-B403-4D48-8DAC-EC8EB44FE7B4}" dt="2021-06-03T17:27:56.358" v="33"/>
        <pc:sldMkLst>
          <pc:docMk/>
          <pc:sldMk cId="3733141535" sldId="260"/>
        </pc:sldMkLst>
      </pc:sldChg>
      <pc:sldChg chg="addSp delSp modSp">
        <pc:chgData name="Jordan Nicholson" userId="S::jordann_valencelevel.com#ext#@microsoft.onmicrosoft.com::9f663b2e-34c6-4786-86e9-7ef28f3e3963" providerId="AD" clId="Web-{7CAD5348-B403-4D48-8DAC-EC8EB44FE7B4}" dt="2021-06-03T17:27:54.296" v="32" actId="20577"/>
        <pc:sldMkLst>
          <pc:docMk/>
          <pc:sldMk cId="1191690117" sldId="261"/>
        </pc:sldMkLst>
        <pc:spChg chg="mod">
          <ac:chgData name="Jordan Nicholson" userId="S::jordann_valencelevel.com#ext#@microsoft.onmicrosoft.com::9f663b2e-34c6-4786-86e9-7ef28f3e3963" providerId="AD" clId="Web-{7CAD5348-B403-4D48-8DAC-EC8EB44FE7B4}" dt="2021-06-03T17:27:54.296" v="32" actId="20577"/>
          <ac:spMkLst>
            <pc:docMk/>
            <pc:sldMk cId="1191690117" sldId="261"/>
            <ac:spMk id="11" creationId="{0DF1EA4B-C8D7-F34B-954C-9ADBD4844B2B}"/>
          </ac:spMkLst>
        </pc:spChg>
        <pc:spChg chg="add del">
          <ac:chgData name="Jordan Nicholson" userId="S::jordann_valencelevel.com#ext#@microsoft.onmicrosoft.com::9f663b2e-34c6-4786-86e9-7ef28f3e3963" providerId="AD" clId="Web-{7CAD5348-B403-4D48-8DAC-EC8EB44FE7B4}" dt="2021-06-03T17:19:34.407" v="17"/>
          <ac:spMkLst>
            <pc:docMk/>
            <pc:sldMk cId="1191690117" sldId="261"/>
            <ac:spMk id="12" creationId="{D08E98F1-3182-AD40-8133-0C1A39B268E1}"/>
          </ac:spMkLst>
        </pc:spChg>
        <pc:picChg chg="add del mod ord modCrop">
          <ac:chgData name="Jordan Nicholson" userId="S::jordann_valencelevel.com#ext#@microsoft.onmicrosoft.com::9f663b2e-34c6-4786-86e9-7ef28f3e3963" providerId="AD" clId="Web-{7CAD5348-B403-4D48-8DAC-EC8EB44FE7B4}" dt="2021-06-03T17:19:34.407" v="17"/>
          <ac:picMkLst>
            <pc:docMk/>
            <pc:sldMk cId="1191690117" sldId="261"/>
            <ac:picMk id="2" creationId="{CA94748F-E375-4C5F-8816-5339002F5FF5}"/>
          </ac:picMkLst>
        </pc:picChg>
      </pc:sldChg>
      <pc:sldChg chg="modSp">
        <pc:chgData name="Jordan Nicholson" userId="S::jordann_valencelevel.com#ext#@microsoft.onmicrosoft.com::9f663b2e-34c6-4786-86e9-7ef28f3e3963" providerId="AD" clId="Web-{7CAD5348-B403-4D48-8DAC-EC8EB44FE7B4}" dt="2021-06-03T17:22:34.178" v="25" actId="1076"/>
        <pc:sldMkLst>
          <pc:docMk/>
          <pc:sldMk cId="4153297329" sldId="262"/>
        </pc:sldMkLst>
        <pc:spChg chg="mod">
          <ac:chgData name="Jordan Nicholson" userId="S::jordann_valencelevel.com#ext#@microsoft.onmicrosoft.com::9f663b2e-34c6-4786-86e9-7ef28f3e3963" providerId="AD" clId="Web-{7CAD5348-B403-4D48-8DAC-EC8EB44FE7B4}" dt="2021-06-03T17:22:34.178" v="25" actId="1076"/>
          <ac:spMkLst>
            <pc:docMk/>
            <pc:sldMk cId="4153297329" sldId="262"/>
            <ac:spMk id="4" creationId="{C0294FDF-3910-424A-97FF-63A5E40896F4}"/>
          </ac:spMkLst>
        </pc:spChg>
      </pc:sldChg>
      <pc:sldChg chg="del">
        <pc:chgData name="Jordan Nicholson" userId="S::jordann_valencelevel.com#ext#@microsoft.onmicrosoft.com::9f663b2e-34c6-4786-86e9-7ef28f3e3963" providerId="AD" clId="Web-{7CAD5348-B403-4D48-8DAC-EC8EB44FE7B4}" dt="2021-06-03T17:10:59.363" v="0"/>
        <pc:sldMkLst>
          <pc:docMk/>
          <pc:sldMk cId="137731333" sldId="2145705599"/>
        </pc:sldMkLst>
      </pc:sldChg>
    </pc:docChg>
  </pc:docChgLst>
  <pc:docChgLst>
    <pc:chgData name="Jordan Nicholson" userId="d38b7964-7fcd-41c7-9435-e59bde50259a" providerId="ADAL" clId="{28444337-0C4B-44C2-B177-5C113639F42A}"/>
    <pc:docChg chg="undo custSel delSld modSld sldOrd modSection">
      <pc:chgData name="Jordan Nicholson" userId="d38b7964-7fcd-41c7-9435-e59bde50259a" providerId="ADAL" clId="{28444337-0C4B-44C2-B177-5C113639F42A}" dt="2021-08-06T18:16:50.422" v="689"/>
      <pc:docMkLst>
        <pc:docMk/>
      </pc:docMkLst>
      <pc:sldChg chg="addSp delSp modSp mod">
        <pc:chgData name="Jordan Nicholson" userId="d38b7964-7fcd-41c7-9435-e59bde50259a" providerId="ADAL" clId="{28444337-0C4B-44C2-B177-5C113639F42A}" dt="2021-08-05T20:24:46.200" v="686" actId="1076"/>
        <pc:sldMkLst>
          <pc:docMk/>
          <pc:sldMk cId="2437152744" sldId="259"/>
        </pc:sldMkLst>
        <pc:spChg chg="add mod">
          <ac:chgData name="Jordan Nicholson" userId="d38b7964-7fcd-41c7-9435-e59bde50259a" providerId="ADAL" clId="{28444337-0C4B-44C2-B177-5C113639F42A}" dt="2021-08-05T20:24:46.200" v="686" actId="1076"/>
          <ac:spMkLst>
            <pc:docMk/>
            <pc:sldMk cId="2437152744" sldId="259"/>
            <ac:spMk id="8" creationId="{96F5F390-6885-4605-AFFB-6BFD3B517EF4}"/>
          </ac:spMkLst>
        </pc:spChg>
        <pc:spChg chg="add mod">
          <ac:chgData name="Jordan Nicholson" userId="d38b7964-7fcd-41c7-9435-e59bde50259a" providerId="ADAL" clId="{28444337-0C4B-44C2-B177-5C113639F42A}" dt="2021-08-05T20:24:46.200" v="686" actId="1076"/>
          <ac:spMkLst>
            <pc:docMk/>
            <pc:sldMk cId="2437152744" sldId="259"/>
            <ac:spMk id="9" creationId="{70834E71-9C32-4557-A1C7-1DA744C0D7E5}"/>
          </ac:spMkLst>
        </pc:spChg>
        <pc:spChg chg="add mod">
          <ac:chgData name="Jordan Nicholson" userId="d38b7964-7fcd-41c7-9435-e59bde50259a" providerId="ADAL" clId="{28444337-0C4B-44C2-B177-5C113639F42A}" dt="2021-08-05T20:24:46.200" v="686" actId="1076"/>
          <ac:spMkLst>
            <pc:docMk/>
            <pc:sldMk cId="2437152744" sldId="259"/>
            <ac:spMk id="10" creationId="{12596515-F1A0-42D7-93AF-0270DCE63FD4}"/>
          </ac:spMkLst>
        </pc:spChg>
        <pc:spChg chg="add mod">
          <ac:chgData name="Jordan Nicholson" userId="d38b7964-7fcd-41c7-9435-e59bde50259a" providerId="ADAL" clId="{28444337-0C4B-44C2-B177-5C113639F42A}" dt="2021-08-05T20:24:46.200" v="686" actId="1076"/>
          <ac:spMkLst>
            <pc:docMk/>
            <pc:sldMk cId="2437152744" sldId="259"/>
            <ac:spMk id="11" creationId="{E3B566FC-CEC9-4052-995D-38B4CAEB1FB0}"/>
          </ac:spMkLst>
        </pc:spChg>
        <pc:spChg chg="add mod">
          <ac:chgData name="Jordan Nicholson" userId="d38b7964-7fcd-41c7-9435-e59bde50259a" providerId="ADAL" clId="{28444337-0C4B-44C2-B177-5C113639F42A}" dt="2021-08-05T20:24:46.200" v="686" actId="1076"/>
          <ac:spMkLst>
            <pc:docMk/>
            <pc:sldMk cId="2437152744" sldId="259"/>
            <ac:spMk id="12" creationId="{91BD99D5-916D-4DFB-BD91-75A5F3CAA3B4}"/>
          </ac:spMkLst>
        </pc:spChg>
        <pc:spChg chg="add mod">
          <ac:chgData name="Jordan Nicholson" userId="d38b7964-7fcd-41c7-9435-e59bde50259a" providerId="ADAL" clId="{28444337-0C4B-44C2-B177-5C113639F42A}" dt="2021-08-05T20:24:46.200" v="686" actId="1076"/>
          <ac:spMkLst>
            <pc:docMk/>
            <pc:sldMk cId="2437152744" sldId="259"/>
            <ac:spMk id="13" creationId="{434AF5EF-7055-46A1-A757-E99866BDF856}"/>
          </ac:spMkLst>
        </pc:spChg>
        <pc:spChg chg="add mod">
          <ac:chgData name="Jordan Nicholson" userId="d38b7964-7fcd-41c7-9435-e59bde50259a" providerId="ADAL" clId="{28444337-0C4B-44C2-B177-5C113639F42A}" dt="2021-08-05T20:24:46.200" v="686" actId="1076"/>
          <ac:spMkLst>
            <pc:docMk/>
            <pc:sldMk cId="2437152744" sldId="259"/>
            <ac:spMk id="14" creationId="{1B454D24-3C99-443F-9A8B-3F5812857332}"/>
          </ac:spMkLst>
        </pc:spChg>
        <pc:spChg chg="add mod">
          <ac:chgData name="Jordan Nicholson" userId="d38b7964-7fcd-41c7-9435-e59bde50259a" providerId="ADAL" clId="{28444337-0C4B-44C2-B177-5C113639F42A}" dt="2021-08-05T20:24:46.200" v="686" actId="1076"/>
          <ac:spMkLst>
            <pc:docMk/>
            <pc:sldMk cId="2437152744" sldId="259"/>
            <ac:spMk id="15" creationId="{545374C1-9079-41AF-9C53-C9BD94D8FD9D}"/>
          </ac:spMkLst>
        </pc:spChg>
        <pc:spChg chg="add mod">
          <ac:chgData name="Jordan Nicholson" userId="d38b7964-7fcd-41c7-9435-e59bde50259a" providerId="ADAL" clId="{28444337-0C4B-44C2-B177-5C113639F42A}" dt="2021-08-05T20:24:46.200" v="686" actId="1076"/>
          <ac:spMkLst>
            <pc:docMk/>
            <pc:sldMk cId="2437152744" sldId="259"/>
            <ac:spMk id="16" creationId="{C48299DB-403F-401E-933B-B39215506C83}"/>
          </ac:spMkLst>
        </pc:spChg>
        <pc:spChg chg="add mod">
          <ac:chgData name="Jordan Nicholson" userId="d38b7964-7fcd-41c7-9435-e59bde50259a" providerId="ADAL" clId="{28444337-0C4B-44C2-B177-5C113639F42A}" dt="2021-08-05T20:24:46.200" v="686" actId="1076"/>
          <ac:spMkLst>
            <pc:docMk/>
            <pc:sldMk cId="2437152744" sldId="259"/>
            <ac:spMk id="17" creationId="{ED41CAB8-4417-4DD6-9179-F0CA544863EC}"/>
          </ac:spMkLst>
        </pc:spChg>
        <pc:spChg chg="add mod">
          <ac:chgData name="Jordan Nicholson" userId="d38b7964-7fcd-41c7-9435-e59bde50259a" providerId="ADAL" clId="{28444337-0C4B-44C2-B177-5C113639F42A}" dt="2021-08-05T20:24:46.200" v="686" actId="1076"/>
          <ac:spMkLst>
            <pc:docMk/>
            <pc:sldMk cId="2437152744" sldId="259"/>
            <ac:spMk id="18" creationId="{914CA279-AF7B-4BB5-8326-A9FEC8FB4E28}"/>
          </ac:spMkLst>
        </pc:spChg>
        <pc:spChg chg="add mod">
          <ac:chgData name="Jordan Nicholson" userId="d38b7964-7fcd-41c7-9435-e59bde50259a" providerId="ADAL" clId="{28444337-0C4B-44C2-B177-5C113639F42A}" dt="2021-08-05T20:24:46.200" v="686" actId="1076"/>
          <ac:spMkLst>
            <pc:docMk/>
            <pc:sldMk cId="2437152744" sldId="259"/>
            <ac:spMk id="19" creationId="{5D86DB59-0A80-4D19-BA1A-D60E196081EC}"/>
          </ac:spMkLst>
        </pc:spChg>
        <pc:spChg chg="add mod">
          <ac:chgData name="Jordan Nicholson" userId="d38b7964-7fcd-41c7-9435-e59bde50259a" providerId="ADAL" clId="{28444337-0C4B-44C2-B177-5C113639F42A}" dt="2021-08-05T20:24:46.200" v="686" actId="1076"/>
          <ac:spMkLst>
            <pc:docMk/>
            <pc:sldMk cId="2437152744" sldId="259"/>
            <ac:spMk id="20" creationId="{BA3ECC8E-11D0-4EA9-9118-2E16B7BCFD67}"/>
          </ac:spMkLst>
        </pc:spChg>
        <pc:spChg chg="add mod">
          <ac:chgData name="Jordan Nicholson" userId="d38b7964-7fcd-41c7-9435-e59bde50259a" providerId="ADAL" clId="{28444337-0C4B-44C2-B177-5C113639F42A}" dt="2021-08-05T20:24:46.200" v="686" actId="1076"/>
          <ac:spMkLst>
            <pc:docMk/>
            <pc:sldMk cId="2437152744" sldId="259"/>
            <ac:spMk id="21" creationId="{0D5F3E77-A4DA-4765-A344-1DB516E8CE1E}"/>
          </ac:spMkLst>
        </pc:spChg>
        <pc:spChg chg="add mod">
          <ac:chgData name="Jordan Nicholson" userId="d38b7964-7fcd-41c7-9435-e59bde50259a" providerId="ADAL" clId="{28444337-0C4B-44C2-B177-5C113639F42A}" dt="2021-08-05T20:24:46.200" v="686" actId="1076"/>
          <ac:spMkLst>
            <pc:docMk/>
            <pc:sldMk cId="2437152744" sldId="259"/>
            <ac:spMk id="25" creationId="{18202F3C-9D51-47CC-B8EB-4AB2692EAB60}"/>
          </ac:spMkLst>
        </pc:spChg>
        <pc:spChg chg="add mod">
          <ac:chgData name="Jordan Nicholson" userId="d38b7964-7fcd-41c7-9435-e59bde50259a" providerId="ADAL" clId="{28444337-0C4B-44C2-B177-5C113639F42A}" dt="2021-08-05T20:24:46.200" v="686" actId="1076"/>
          <ac:spMkLst>
            <pc:docMk/>
            <pc:sldMk cId="2437152744" sldId="259"/>
            <ac:spMk id="26" creationId="{1C861A02-8FA0-4AE8-AA3E-4AD88A3F2764}"/>
          </ac:spMkLst>
        </pc:spChg>
        <pc:spChg chg="add mod">
          <ac:chgData name="Jordan Nicholson" userId="d38b7964-7fcd-41c7-9435-e59bde50259a" providerId="ADAL" clId="{28444337-0C4B-44C2-B177-5C113639F42A}" dt="2021-08-05T20:24:46.200" v="686" actId="1076"/>
          <ac:spMkLst>
            <pc:docMk/>
            <pc:sldMk cId="2437152744" sldId="259"/>
            <ac:spMk id="30" creationId="{7B5DA94B-80D9-43FE-BA41-2897B6DFDFF6}"/>
          </ac:spMkLst>
        </pc:spChg>
        <pc:spChg chg="mod">
          <ac:chgData name="Jordan Nicholson" userId="d38b7964-7fcd-41c7-9435-e59bde50259a" providerId="ADAL" clId="{28444337-0C4B-44C2-B177-5C113639F42A}" dt="2021-08-05T20:24:38.664" v="685"/>
          <ac:spMkLst>
            <pc:docMk/>
            <pc:sldMk cId="2437152744" sldId="259"/>
            <ac:spMk id="35" creationId="{A7D13DF8-04C8-4A4C-9690-9699BB7352AD}"/>
          </ac:spMkLst>
        </pc:spChg>
        <pc:spChg chg="add mod">
          <ac:chgData name="Jordan Nicholson" userId="d38b7964-7fcd-41c7-9435-e59bde50259a" providerId="ADAL" clId="{28444337-0C4B-44C2-B177-5C113639F42A}" dt="2021-08-05T20:24:46.200" v="686" actId="1076"/>
          <ac:spMkLst>
            <pc:docMk/>
            <pc:sldMk cId="2437152744" sldId="259"/>
            <ac:spMk id="37" creationId="{D22C02CE-68DE-4F70-A3E8-474B59708811}"/>
          </ac:spMkLst>
        </pc:spChg>
        <pc:spChg chg="mod">
          <ac:chgData name="Jordan Nicholson" userId="d38b7964-7fcd-41c7-9435-e59bde50259a" providerId="ADAL" clId="{28444337-0C4B-44C2-B177-5C113639F42A}" dt="2021-08-05T20:24:38.664" v="685"/>
          <ac:spMkLst>
            <pc:docMk/>
            <pc:sldMk cId="2437152744" sldId="259"/>
            <ac:spMk id="40" creationId="{D6CF62D3-90D2-4781-A648-1F46E422B13B}"/>
          </ac:spMkLst>
        </pc:spChg>
        <pc:spChg chg="mod">
          <ac:chgData name="Jordan Nicholson" userId="d38b7964-7fcd-41c7-9435-e59bde50259a" providerId="ADAL" clId="{28444337-0C4B-44C2-B177-5C113639F42A}" dt="2021-08-05T20:24:38.664" v="685"/>
          <ac:spMkLst>
            <pc:docMk/>
            <pc:sldMk cId="2437152744" sldId="259"/>
            <ac:spMk id="43" creationId="{C775E664-7A1B-4C9B-B654-6A7748168E4B}"/>
          </ac:spMkLst>
        </pc:spChg>
        <pc:spChg chg="mod">
          <ac:chgData name="Jordan Nicholson" userId="d38b7964-7fcd-41c7-9435-e59bde50259a" providerId="ADAL" clId="{28444337-0C4B-44C2-B177-5C113639F42A}" dt="2021-08-05T20:24:38.664" v="685"/>
          <ac:spMkLst>
            <pc:docMk/>
            <pc:sldMk cId="2437152744" sldId="259"/>
            <ac:spMk id="46" creationId="{6AF3E92A-05FF-4FAC-975D-01AF20836C31}"/>
          </ac:spMkLst>
        </pc:spChg>
        <pc:spChg chg="mod">
          <ac:chgData name="Jordan Nicholson" userId="d38b7964-7fcd-41c7-9435-e59bde50259a" providerId="ADAL" clId="{28444337-0C4B-44C2-B177-5C113639F42A}" dt="2021-08-05T20:24:38.664" v="685"/>
          <ac:spMkLst>
            <pc:docMk/>
            <pc:sldMk cId="2437152744" sldId="259"/>
            <ac:spMk id="49" creationId="{5420560C-4DAF-400C-94E1-471E62FAB25D}"/>
          </ac:spMkLst>
        </pc:spChg>
        <pc:spChg chg="add mod">
          <ac:chgData name="Jordan Nicholson" userId="d38b7964-7fcd-41c7-9435-e59bde50259a" providerId="ADAL" clId="{28444337-0C4B-44C2-B177-5C113639F42A}" dt="2021-08-05T20:24:46.200" v="686" actId="1076"/>
          <ac:spMkLst>
            <pc:docMk/>
            <pc:sldMk cId="2437152744" sldId="259"/>
            <ac:spMk id="50" creationId="{242C8048-5873-473D-9DA5-7A018A81B575}"/>
          </ac:spMkLst>
        </pc:spChg>
        <pc:spChg chg="add mod">
          <ac:chgData name="Jordan Nicholson" userId="d38b7964-7fcd-41c7-9435-e59bde50259a" providerId="ADAL" clId="{28444337-0C4B-44C2-B177-5C113639F42A}" dt="2021-08-05T20:24:46.200" v="686" actId="1076"/>
          <ac:spMkLst>
            <pc:docMk/>
            <pc:sldMk cId="2437152744" sldId="259"/>
            <ac:spMk id="51" creationId="{DF99038E-41DC-4361-8147-5FF4F30E0A4C}"/>
          </ac:spMkLst>
        </pc:spChg>
        <pc:spChg chg="add mod">
          <ac:chgData name="Jordan Nicholson" userId="d38b7964-7fcd-41c7-9435-e59bde50259a" providerId="ADAL" clId="{28444337-0C4B-44C2-B177-5C113639F42A}" dt="2021-08-05T20:24:46.200" v="686" actId="1076"/>
          <ac:spMkLst>
            <pc:docMk/>
            <pc:sldMk cId="2437152744" sldId="259"/>
            <ac:spMk id="52" creationId="{A73C78F8-D3EA-4E10-8163-9FA2DF260FEC}"/>
          </ac:spMkLst>
        </pc:spChg>
        <pc:spChg chg="add mod">
          <ac:chgData name="Jordan Nicholson" userId="d38b7964-7fcd-41c7-9435-e59bde50259a" providerId="ADAL" clId="{28444337-0C4B-44C2-B177-5C113639F42A}" dt="2021-08-05T20:24:46.200" v="686" actId="1076"/>
          <ac:spMkLst>
            <pc:docMk/>
            <pc:sldMk cId="2437152744" sldId="259"/>
            <ac:spMk id="53" creationId="{6B0A2DBD-3054-4FEE-8A4E-4ED1BB43C719}"/>
          </ac:spMkLst>
        </pc:spChg>
        <pc:spChg chg="add mod">
          <ac:chgData name="Jordan Nicholson" userId="d38b7964-7fcd-41c7-9435-e59bde50259a" providerId="ADAL" clId="{28444337-0C4B-44C2-B177-5C113639F42A}" dt="2021-08-05T20:24:46.200" v="686" actId="1076"/>
          <ac:spMkLst>
            <pc:docMk/>
            <pc:sldMk cId="2437152744" sldId="259"/>
            <ac:spMk id="54" creationId="{D8678D67-7C97-4308-A800-59757DA66280}"/>
          </ac:spMkLst>
        </pc:spChg>
        <pc:spChg chg="add mod">
          <ac:chgData name="Jordan Nicholson" userId="d38b7964-7fcd-41c7-9435-e59bde50259a" providerId="ADAL" clId="{28444337-0C4B-44C2-B177-5C113639F42A}" dt="2021-08-05T20:24:46.200" v="686" actId="1076"/>
          <ac:spMkLst>
            <pc:docMk/>
            <pc:sldMk cId="2437152744" sldId="259"/>
            <ac:spMk id="55" creationId="{F78C9BEE-84E5-4341-A912-FC8D41D12143}"/>
          </ac:spMkLst>
        </pc:spChg>
        <pc:spChg chg="add mod">
          <ac:chgData name="Jordan Nicholson" userId="d38b7964-7fcd-41c7-9435-e59bde50259a" providerId="ADAL" clId="{28444337-0C4B-44C2-B177-5C113639F42A}" dt="2021-08-05T20:24:46.200" v="686" actId="1076"/>
          <ac:spMkLst>
            <pc:docMk/>
            <pc:sldMk cId="2437152744" sldId="259"/>
            <ac:spMk id="56" creationId="{F754571A-9ED6-495E-8621-8D1A21F12A95}"/>
          </ac:spMkLst>
        </pc:spChg>
        <pc:spChg chg="add mod">
          <ac:chgData name="Jordan Nicholson" userId="d38b7964-7fcd-41c7-9435-e59bde50259a" providerId="ADAL" clId="{28444337-0C4B-44C2-B177-5C113639F42A}" dt="2021-08-05T20:24:46.200" v="686" actId="1076"/>
          <ac:spMkLst>
            <pc:docMk/>
            <pc:sldMk cId="2437152744" sldId="259"/>
            <ac:spMk id="57" creationId="{1C2B3679-62CE-4484-A269-C18CB10C9C82}"/>
          </ac:spMkLst>
        </pc:spChg>
        <pc:spChg chg="add mod">
          <ac:chgData name="Jordan Nicholson" userId="d38b7964-7fcd-41c7-9435-e59bde50259a" providerId="ADAL" clId="{28444337-0C4B-44C2-B177-5C113639F42A}" dt="2021-08-05T20:24:46.200" v="686" actId="1076"/>
          <ac:spMkLst>
            <pc:docMk/>
            <pc:sldMk cId="2437152744" sldId="259"/>
            <ac:spMk id="58" creationId="{EC451086-397C-41C1-A94A-16E6F99B37CE}"/>
          </ac:spMkLst>
        </pc:spChg>
        <pc:spChg chg="add mod">
          <ac:chgData name="Jordan Nicholson" userId="d38b7964-7fcd-41c7-9435-e59bde50259a" providerId="ADAL" clId="{28444337-0C4B-44C2-B177-5C113639F42A}" dt="2021-08-05T20:24:46.200" v="686" actId="1076"/>
          <ac:spMkLst>
            <pc:docMk/>
            <pc:sldMk cId="2437152744" sldId="259"/>
            <ac:spMk id="68" creationId="{FDD3719A-CA02-40E5-B570-5FEA18344F51}"/>
          </ac:spMkLst>
        </pc:spChg>
        <pc:spChg chg="add mod">
          <ac:chgData name="Jordan Nicholson" userId="d38b7964-7fcd-41c7-9435-e59bde50259a" providerId="ADAL" clId="{28444337-0C4B-44C2-B177-5C113639F42A}" dt="2021-08-05T20:24:46.200" v="686" actId="1076"/>
          <ac:spMkLst>
            <pc:docMk/>
            <pc:sldMk cId="2437152744" sldId="259"/>
            <ac:spMk id="69" creationId="{D832DBE8-EB22-4B42-AFB5-5A9E711A0BB0}"/>
          </ac:spMkLst>
        </pc:spChg>
        <pc:spChg chg="add mod">
          <ac:chgData name="Jordan Nicholson" userId="d38b7964-7fcd-41c7-9435-e59bde50259a" providerId="ADAL" clId="{28444337-0C4B-44C2-B177-5C113639F42A}" dt="2021-08-05T20:24:46.200" v="686" actId="1076"/>
          <ac:spMkLst>
            <pc:docMk/>
            <pc:sldMk cId="2437152744" sldId="259"/>
            <ac:spMk id="70" creationId="{19D70F44-A7D0-46D5-8FE9-3C010D1F55CA}"/>
          </ac:spMkLst>
        </pc:spChg>
        <pc:spChg chg="add mod">
          <ac:chgData name="Jordan Nicholson" userId="d38b7964-7fcd-41c7-9435-e59bde50259a" providerId="ADAL" clId="{28444337-0C4B-44C2-B177-5C113639F42A}" dt="2021-08-05T20:24:46.200" v="686" actId="1076"/>
          <ac:spMkLst>
            <pc:docMk/>
            <pc:sldMk cId="2437152744" sldId="259"/>
            <ac:spMk id="73" creationId="{E8F7F3EF-3319-4068-851A-CB1A1BC3B8E1}"/>
          </ac:spMkLst>
        </pc:spChg>
        <pc:spChg chg="add mod">
          <ac:chgData name="Jordan Nicholson" userId="d38b7964-7fcd-41c7-9435-e59bde50259a" providerId="ADAL" clId="{28444337-0C4B-44C2-B177-5C113639F42A}" dt="2021-08-05T20:24:46.200" v="686" actId="1076"/>
          <ac:spMkLst>
            <pc:docMk/>
            <pc:sldMk cId="2437152744" sldId="259"/>
            <ac:spMk id="76" creationId="{0EE7BC60-B749-479C-AFCC-1E2C6DE2D364}"/>
          </ac:spMkLst>
        </pc:spChg>
        <pc:spChg chg="add mod">
          <ac:chgData name="Jordan Nicholson" userId="d38b7964-7fcd-41c7-9435-e59bde50259a" providerId="ADAL" clId="{28444337-0C4B-44C2-B177-5C113639F42A}" dt="2021-08-05T20:24:46.200" v="686" actId="1076"/>
          <ac:spMkLst>
            <pc:docMk/>
            <pc:sldMk cId="2437152744" sldId="259"/>
            <ac:spMk id="77" creationId="{FC53A3BC-BF4C-41D0-9B2C-04C8B951163E}"/>
          </ac:spMkLst>
        </pc:spChg>
        <pc:spChg chg="add mod">
          <ac:chgData name="Jordan Nicholson" userId="d38b7964-7fcd-41c7-9435-e59bde50259a" providerId="ADAL" clId="{28444337-0C4B-44C2-B177-5C113639F42A}" dt="2021-08-05T20:24:46.200" v="686" actId="1076"/>
          <ac:spMkLst>
            <pc:docMk/>
            <pc:sldMk cId="2437152744" sldId="259"/>
            <ac:spMk id="79" creationId="{84D649D9-EAD0-447C-A600-566A1F8BD82D}"/>
          </ac:spMkLst>
        </pc:spChg>
        <pc:grpChg chg="add mod">
          <ac:chgData name="Jordan Nicholson" userId="d38b7964-7fcd-41c7-9435-e59bde50259a" providerId="ADAL" clId="{28444337-0C4B-44C2-B177-5C113639F42A}" dt="2021-08-05T20:24:46.200" v="686" actId="1076"/>
          <ac:grpSpMkLst>
            <pc:docMk/>
            <pc:sldMk cId="2437152744" sldId="259"/>
            <ac:grpSpMk id="34" creationId="{9E2B8CAC-4203-419B-AEC5-5B9781458873}"/>
          </ac:grpSpMkLst>
        </pc:grpChg>
        <pc:grpChg chg="add mod">
          <ac:chgData name="Jordan Nicholson" userId="d38b7964-7fcd-41c7-9435-e59bde50259a" providerId="ADAL" clId="{28444337-0C4B-44C2-B177-5C113639F42A}" dt="2021-08-05T20:24:46.200" v="686" actId="1076"/>
          <ac:grpSpMkLst>
            <pc:docMk/>
            <pc:sldMk cId="2437152744" sldId="259"/>
            <ac:grpSpMk id="38" creationId="{3C1E6D96-331E-43CD-8442-2CF1973CB200}"/>
          </ac:grpSpMkLst>
        </pc:grpChg>
        <pc:grpChg chg="add mod">
          <ac:chgData name="Jordan Nicholson" userId="d38b7964-7fcd-41c7-9435-e59bde50259a" providerId="ADAL" clId="{28444337-0C4B-44C2-B177-5C113639F42A}" dt="2021-08-05T20:24:46.200" v="686" actId="1076"/>
          <ac:grpSpMkLst>
            <pc:docMk/>
            <pc:sldMk cId="2437152744" sldId="259"/>
            <ac:grpSpMk id="41" creationId="{90FDFA04-5EB1-48D5-A18B-BFC73A3DC79A}"/>
          </ac:grpSpMkLst>
        </pc:grpChg>
        <pc:grpChg chg="add mod">
          <ac:chgData name="Jordan Nicholson" userId="d38b7964-7fcd-41c7-9435-e59bde50259a" providerId="ADAL" clId="{28444337-0C4B-44C2-B177-5C113639F42A}" dt="2021-08-05T20:24:46.200" v="686" actId="1076"/>
          <ac:grpSpMkLst>
            <pc:docMk/>
            <pc:sldMk cId="2437152744" sldId="259"/>
            <ac:grpSpMk id="44" creationId="{E3DB5E39-5A3A-4824-A803-B1A22D4CD42A}"/>
          </ac:grpSpMkLst>
        </pc:grpChg>
        <pc:grpChg chg="add mod">
          <ac:chgData name="Jordan Nicholson" userId="d38b7964-7fcd-41c7-9435-e59bde50259a" providerId="ADAL" clId="{28444337-0C4B-44C2-B177-5C113639F42A}" dt="2021-08-05T20:24:46.200" v="686" actId="1076"/>
          <ac:grpSpMkLst>
            <pc:docMk/>
            <pc:sldMk cId="2437152744" sldId="259"/>
            <ac:grpSpMk id="47" creationId="{5DCEEF02-787D-42C5-8FA7-CABCBF87D7E4}"/>
          </ac:grpSpMkLst>
        </pc:grpChg>
        <pc:picChg chg="add del mod">
          <ac:chgData name="Jordan Nicholson" userId="d38b7964-7fcd-41c7-9435-e59bde50259a" providerId="ADAL" clId="{28444337-0C4B-44C2-B177-5C113639F42A}" dt="2021-08-05T00:00:10.054" v="9"/>
          <ac:picMkLst>
            <pc:docMk/>
            <pc:sldMk cId="2437152744" sldId="259"/>
            <ac:picMk id="2" creationId="{61557092-4486-42C2-AEFF-603870B776EB}"/>
          </ac:picMkLst>
        </pc:picChg>
        <pc:picChg chg="add del">
          <ac:chgData name="Jordan Nicholson" userId="d38b7964-7fcd-41c7-9435-e59bde50259a" providerId="ADAL" clId="{28444337-0C4B-44C2-B177-5C113639F42A}" dt="2021-08-05T20:24:37.376" v="684" actId="478"/>
          <ac:picMkLst>
            <pc:docMk/>
            <pc:sldMk cId="2437152744" sldId="259"/>
            <ac:picMk id="7" creationId="{7F4C54ED-1908-2446-A224-96127C7CFB50}"/>
          </ac:picMkLst>
        </pc:picChg>
        <pc:picChg chg="add mod">
          <ac:chgData name="Jordan Nicholson" userId="d38b7964-7fcd-41c7-9435-e59bde50259a" providerId="ADAL" clId="{28444337-0C4B-44C2-B177-5C113639F42A}" dt="2021-08-05T20:24:46.200" v="686" actId="1076"/>
          <ac:picMkLst>
            <pc:docMk/>
            <pc:sldMk cId="2437152744" sldId="259"/>
            <ac:picMk id="22" creationId="{CF665254-2F2E-41EC-B826-A514A4D2B83E}"/>
          </ac:picMkLst>
        </pc:picChg>
        <pc:picChg chg="add mod">
          <ac:chgData name="Jordan Nicholson" userId="d38b7964-7fcd-41c7-9435-e59bde50259a" providerId="ADAL" clId="{28444337-0C4B-44C2-B177-5C113639F42A}" dt="2021-08-05T20:24:46.200" v="686" actId="1076"/>
          <ac:picMkLst>
            <pc:docMk/>
            <pc:sldMk cId="2437152744" sldId="259"/>
            <ac:picMk id="23" creationId="{DF4BEFE5-EF7E-47D0-AFB4-3567C967B2C3}"/>
          </ac:picMkLst>
        </pc:picChg>
        <pc:picChg chg="add mod">
          <ac:chgData name="Jordan Nicholson" userId="d38b7964-7fcd-41c7-9435-e59bde50259a" providerId="ADAL" clId="{28444337-0C4B-44C2-B177-5C113639F42A}" dt="2021-08-05T20:24:46.200" v="686" actId="1076"/>
          <ac:picMkLst>
            <pc:docMk/>
            <pc:sldMk cId="2437152744" sldId="259"/>
            <ac:picMk id="24" creationId="{E12D8E6B-C06F-4D69-975A-F952DCEB0098}"/>
          </ac:picMkLst>
        </pc:picChg>
        <pc:picChg chg="add mod">
          <ac:chgData name="Jordan Nicholson" userId="d38b7964-7fcd-41c7-9435-e59bde50259a" providerId="ADAL" clId="{28444337-0C4B-44C2-B177-5C113639F42A}" dt="2021-08-05T20:24:46.200" v="686" actId="1076"/>
          <ac:picMkLst>
            <pc:docMk/>
            <pc:sldMk cId="2437152744" sldId="259"/>
            <ac:picMk id="27" creationId="{09E5CA9D-6802-43D5-96A4-B872DAF7DBFA}"/>
          </ac:picMkLst>
        </pc:picChg>
        <pc:picChg chg="add mod">
          <ac:chgData name="Jordan Nicholson" userId="d38b7964-7fcd-41c7-9435-e59bde50259a" providerId="ADAL" clId="{28444337-0C4B-44C2-B177-5C113639F42A}" dt="2021-08-05T20:24:46.200" v="686" actId="1076"/>
          <ac:picMkLst>
            <pc:docMk/>
            <pc:sldMk cId="2437152744" sldId="259"/>
            <ac:picMk id="28" creationId="{E2816FFF-9256-446A-AADB-C745A1448AB6}"/>
          </ac:picMkLst>
        </pc:picChg>
        <pc:picChg chg="add mod">
          <ac:chgData name="Jordan Nicholson" userId="d38b7964-7fcd-41c7-9435-e59bde50259a" providerId="ADAL" clId="{28444337-0C4B-44C2-B177-5C113639F42A}" dt="2021-08-05T20:24:46.200" v="686" actId="1076"/>
          <ac:picMkLst>
            <pc:docMk/>
            <pc:sldMk cId="2437152744" sldId="259"/>
            <ac:picMk id="29" creationId="{E160D111-3AF9-4BBE-82FB-2B5E67840575}"/>
          </ac:picMkLst>
        </pc:picChg>
        <pc:picChg chg="add mod">
          <ac:chgData name="Jordan Nicholson" userId="d38b7964-7fcd-41c7-9435-e59bde50259a" providerId="ADAL" clId="{28444337-0C4B-44C2-B177-5C113639F42A}" dt="2021-08-05T20:24:46.200" v="686" actId="1076"/>
          <ac:picMkLst>
            <pc:docMk/>
            <pc:sldMk cId="2437152744" sldId="259"/>
            <ac:picMk id="31" creationId="{763E2E39-7F96-4F9B-895B-8F0AEDDE7966}"/>
          </ac:picMkLst>
        </pc:picChg>
        <pc:picChg chg="add mod">
          <ac:chgData name="Jordan Nicholson" userId="d38b7964-7fcd-41c7-9435-e59bde50259a" providerId="ADAL" clId="{28444337-0C4B-44C2-B177-5C113639F42A}" dt="2021-08-05T20:24:46.200" v="686" actId="1076"/>
          <ac:picMkLst>
            <pc:docMk/>
            <pc:sldMk cId="2437152744" sldId="259"/>
            <ac:picMk id="32" creationId="{9AF3B41D-6C34-4027-B5D0-163394CA6B8D}"/>
          </ac:picMkLst>
        </pc:picChg>
        <pc:picChg chg="add mod">
          <ac:chgData name="Jordan Nicholson" userId="d38b7964-7fcd-41c7-9435-e59bde50259a" providerId="ADAL" clId="{28444337-0C4B-44C2-B177-5C113639F42A}" dt="2021-08-05T20:24:46.200" v="686" actId="1076"/>
          <ac:picMkLst>
            <pc:docMk/>
            <pc:sldMk cId="2437152744" sldId="259"/>
            <ac:picMk id="33" creationId="{F32ED1DD-51E1-4915-B893-6E3909A3BA52}"/>
          </ac:picMkLst>
        </pc:picChg>
        <pc:picChg chg="mod">
          <ac:chgData name="Jordan Nicholson" userId="d38b7964-7fcd-41c7-9435-e59bde50259a" providerId="ADAL" clId="{28444337-0C4B-44C2-B177-5C113639F42A}" dt="2021-08-05T20:24:38.664" v="685"/>
          <ac:picMkLst>
            <pc:docMk/>
            <pc:sldMk cId="2437152744" sldId="259"/>
            <ac:picMk id="36" creationId="{6A186582-2D30-4A53-91C9-FDBC88F9D365}"/>
          </ac:picMkLst>
        </pc:picChg>
        <pc:picChg chg="mod">
          <ac:chgData name="Jordan Nicholson" userId="d38b7964-7fcd-41c7-9435-e59bde50259a" providerId="ADAL" clId="{28444337-0C4B-44C2-B177-5C113639F42A}" dt="2021-08-05T20:24:38.664" v="685"/>
          <ac:picMkLst>
            <pc:docMk/>
            <pc:sldMk cId="2437152744" sldId="259"/>
            <ac:picMk id="39" creationId="{8187EF4E-F967-4366-9276-97C41A85990D}"/>
          </ac:picMkLst>
        </pc:picChg>
        <pc:picChg chg="mod">
          <ac:chgData name="Jordan Nicholson" userId="d38b7964-7fcd-41c7-9435-e59bde50259a" providerId="ADAL" clId="{28444337-0C4B-44C2-B177-5C113639F42A}" dt="2021-08-05T20:24:38.664" v="685"/>
          <ac:picMkLst>
            <pc:docMk/>
            <pc:sldMk cId="2437152744" sldId="259"/>
            <ac:picMk id="42" creationId="{60A11AD8-8FC7-4DEE-B24F-4733E5C31B91}"/>
          </ac:picMkLst>
        </pc:picChg>
        <pc:picChg chg="mod">
          <ac:chgData name="Jordan Nicholson" userId="d38b7964-7fcd-41c7-9435-e59bde50259a" providerId="ADAL" clId="{28444337-0C4B-44C2-B177-5C113639F42A}" dt="2021-08-05T20:24:38.664" v="685"/>
          <ac:picMkLst>
            <pc:docMk/>
            <pc:sldMk cId="2437152744" sldId="259"/>
            <ac:picMk id="45" creationId="{D512C38D-C02A-4BCC-B5F6-9FE552D89378}"/>
          </ac:picMkLst>
        </pc:picChg>
        <pc:picChg chg="mod">
          <ac:chgData name="Jordan Nicholson" userId="d38b7964-7fcd-41c7-9435-e59bde50259a" providerId="ADAL" clId="{28444337-0C4B-44C2-B177-5C113639F42A}" dt="2021-08-05T20:24:38.664" v="685"/>
          <ac:picMkLst>
            <pc:docMk/>
            <pc:sldMk cId="2437152744" sldId="259"/>
            <ac:picMk id="48" creationId="{A3E68D3A-E4B6-453C-934E-371D816BB8A6}"/>
          </ac:picMkLst>
        </pc:picChg>
        <pc:picChg chg="add mod">
          <ac:chgData name="Jordan Nicholson" userId="d38b7964-7fcd-41c7-9435-e59bde50259a" providerId="ADAL" clId="{28444337-0C4B-44C2-B177-5C113639F42A}" dt="2021-08-05T20:24:46.200" v="686" actId="1076"/>
          <ac:picMkLst>
            <pc:docMk/>
            <pc:sldMk cId="2437152744" sldId="259"/>
            <ac:picMk id="59" creationId="{407549F7-952B-47A9-8F69-98B72FDE7A8F}"/>
          </ac:picMkLst>
        </pc:picChg>
        <pc:picChg chg="add mod">
          <ac:chgData name="Jordan Nicholson" userId="d38b7964-7fcd-41c7-9435-e59bde50259a" providerId="ADAL" clId="{28444337-0C4B-44C2-B177-5C113639F42A}" dt="2021-08-05T20:24:46.200" v="686" actId="1076"/>
          <ac:picMkLst>
            <pc:docMk/>
            <pc:sldMk cId="2437152744" sldId="259"/>
            <ac:picMk id="60" creationId="{306700D0-D071-4083-ADAB-F38606937334}"/>
          </ac:picMkLst>
        </pc:picChg>
        <pc:picChg chg="add mod">
          <ac:chgData name="Jordan Nicholson" userId="d38b7964-7fcd-41c7-9435-e59bde50259a" providerId="ADAL" clId="{28444337-0C4B-44C2-B177-5C113639F42A}" dt="2021-08-05T20:24:46.200" v="686" actId="1076"/>
          <ac:picMkLst>
            <pc:docMk/>
            <pc:sldMk cId="2437152744" sldId="259"/>
            <ac:picMk id="61" creationId="{4E84A518-7CCC-4A86-9DD7-1CCADE819305}"/>
          </ac:picMkLst>
        </pc:picChg>
        <pc:picChg chg="add mod">
          <ac:chgData name="Jordan Nicholson" userId="d38b7964-7fcd-41c7-9435-e59bde50259a" providerId="ADAL" clId="{28444337-0C4B-44C2-B177-5C113639F42A}" dt="2021-08-05T20:24:46.200" v="686" actId="1076"/>
          <ac:picMkLst>
            <pc:docMk/>
            <pc:sldMk cId="2437152744" sldId="259"/>
            <ac:picMk id="62" creationId="{D4BCBB19-413A-49FF-85A1-E89FF831F265}"/>
          </ac:picMkLst>
        </pc:picChg>
        <pc:picChg chg="add mod">
          <ac:chgData name="Jordan Nicholson" userId="d38b7964-7fcd-41c7-9435-e59bde50259a" providerId="ADAL" clId="{28444337-0C4B-44C2-B177-5C113639F42A}" dt="2021-08-05T20:24:46.200" v="686" actId="1076"/>
          <ac:picMkLst>
            <pc:docMk/>
            <pc:sldMk cId="2437152744" sldId="259"/>
            <ac:picMk id="63" creationId="{F32B5033-109F-4E21-9E63-E2AF5B5B6755}"/>
          </ac:picMkLst>
        </pc:picChg>
        <pc:picChg chg="add mod">
          <ac:chgData name="Jordan Nicholson" userId="d38b7964-7fcd-41c7-9435-e59bde50259a" providerId="ADAL" clId="{28444337-0C4B-44C2-B177-5C113639F42A}" dt="2021-08-05T20:24:46.200" v="686" actId="1076"/>
          <ac:picMkLst>
            <pc:docMk/>
            <pc:sldMk cId="2437152744" sldId="259"/>
            <ac:picMk id="64" creationId="{E17C2972-E441-4C77-9A1E-1F7FCFA1FED8}"/>
          </ac:picMkLst>
        </pc:picChg>
        <pc:picChg chg="add mod">
          <ac:chgData name="Jordan Nicholson" userId="d38b7964-7fcd-41c7-9435-e59bde50259a" providerId="ADAL" clId="{28444337-0C4B-44C2-B177-5C113639F42A}" dt="2021-08-05T20:24:46.200" v="686" actId="1076"/>
          <ac:picMkLst>
            <pc:docMk/>
            <pc:sldMk cId="2437152744" sldId="259"/>
            <ac:picMk id="65" creationId="{DC6B3D5F-8EBA-464B-A765-CE2870D3291C}"/>
          </ac:picMkLst>
        </pc:picChg>
        <pc:picChg chg="add mod">
          <ac:chgData name="Jordan Nicholson" userId="d38b7964-7fcd-41c7-9435-e59bde50259a" providerId="ADAL" clId="{28444337-0C4B-44C2-B177-5C113639F42A}" dt="2021-08-05T20:24:46.200" v="686" actId="1076"/>
          <ac:picMkLst>
            <pc:docMk/>
            <pc:sldMk cId="2437152744" sldId="259"/>
            <ac:picMk id="66" creationId="{B7CF1B8D-F24B-4EE1-89EB-02CE4CAEB545}"/>
          </ac:picMkLst>
        </pc:picChg>
        <pc:picChg chg="add mod">
          <ac:chgData name="Jordan Nicholson" userId="d38b7964-7fcd-41c7-9435-e59bde50259a" providerId="ADAL" clId="{28444337-0C4B-44C2-B177-5C113639F42A}" dt="2021-08-05T20:24:46.200" v="686" actId="1076"/>
          <ac:picMkLst>
            <pc:docMk/>
            <pc:sldMk cId="2437152744" sldId="259"/>
            <ac:picMk id="67" creationId="{1DC8B714-4FB8-47F1-9B71-4F260423B3B1}"/>
          </ac:picMkLst>
        </pc:picChg>
        <pc:picChg chg="add mod">
          <ac:chgData name="Jordan Nicholson" userId="d38b7964-7fcd-41c7-9435-e59bde50259a" providerId="ADAL" clId="{28444337-0C4B-44C2-B177-5C113639F42A}" dt="2021-08-05T20:24:46.200" v="686" actId="1076"/>
          <ac:picMkLst>
            <pc:docMk/>
            <pc:sldMk cId="2437152744" sldId="259"/>
            <ac:picMk id="72" creationId="{DAD63E90-8290-406E-8E49-17D107386D44}"/>
          </ac:picMkLst>
        </pc:picChg>
        <pc:picChg chg="add mod">
          <ac:chgData name="Jordan Nicholson" userId="d38b7964-7fcd-41c7-9435-e59bde50259a" providerId="ADAL" clId="{28444337-0C4B-44C2-B177-5C113639F42A}" dt="2021-08-05T20:24:46.200" v="686" actId="1076"/>
          <ac:picMkLst>
            <pc:docMk/>
            <pc:sldMk cId="2437152744" sldId="259"/>
            <ac:picMk id="75" creationId="{DE1E5D5D-245E-4B5E-85BD-D0CC7AF6DA43}"/>
          </ac:picMkLst>
        </pc:picChg>
        <pc:cxnChg chg="add mod">
          <ac:chgData name="Jordan Nicholson" userId="d38b7964-7fcd-41c7-9435-e59bde50259a" providerId="ADAL" clId="{28444337-0C4B-44C2-B177-5C113639F42A}" dt="2021-08-05T20:24:46.200" v="686" actId="1076"/>
          <ac:cxnSpMkLst>
            <pc:docMk/>
            <pc:sldMk cId="2437152744" sldId="259"/>
            <ac:cxnSpMk id="71" creationId="{CE05251F-CC41-4CC6-9173-9D29E1308823}"/>
          </ac:cxnSpMkLst>
        </pc:cxnChg>
        <pc:cxnChg chg="add mod">
          <ac:chgData name="Jordan Nicholson" userId="d38b7964-7fcd-41c7-9435-e59bde50259a" providerId="ADAL" clId="{28444337-0C4B-44C2-B177-5C113639F42A}" dt="2021-08-05T20:24:46.200" v="686" actId="1076"/>
          <ac:cxnSpMkLst>
            <pc:docMk/>
            <pc:sldMk cId="2437152744" sldId="259"/>
            <ac:cxnSpMk id="74" creationId="{DE5C9942-2B9D-49A6-A6FC-79DC5AEFEBAB}"/>
          </ac:cxnSpMkLst>
        </pc:cxnChg>
        <pc:cxnChg chg="add mod">
          <ac:chgData name="Jordan Nicholson" userId="d38b7964-7fcd-41c7-9435-e59bde50259a" providerId="ADAL" clId="{28444337-0C4B-44C2-B177-5C113639F42A}" dt="2021-08-05T20:24:46.200" v="686" actId="1076"/>
          <ac:cxnSpMkLst>
            <pc:docMk/>
            <pc:sldMk cId="2437152744" sldId="259"/>
            <ac:cxnSpMk id="78" creationId="{18C30581-0686-4B1E-85AE-2BF5AC2AC2BA}"/>
          </ac:cxnSpMkLst>
        </pc:cxnChg>
      </pc:sldChg>
      <pc:sldChg chg="addSp delSp modSp del mod modShow">
        <pc:chgData name="Jordan Nicholson" userId="d38b7964-7fcd-41c7-9435-e59bde50259a" providerId="ADAL" clId="{28444337-0C4B-44C2-B177-5C113639F42A}" dt="2021-08-05T22:57:26.734" v="688" actId="2696"/>
        <pc:sldMkLst>
          <pc:docMk/>
          <pc:sldMk cId="4015328284" sldId="2076136554"/>
        </pc:sldMkLst>
        <pc:spChg chg="mod">
          <ac:chgData name="Jordan Nicholson" userId="d38b7964-7fcd-41c7-9435-e59bde50259a" providerId="ADAL" clId="{28444337-0C4B-44C2-B177-5C113639F42A}" dt="2021-08-05T19:36:40.585" v="21" actId="14100"/>
          <ac:spMkLst>
            <pc:docMk/>
            <pc:sldMk cId="4015328284" sldId="2076136554"/>
            <ac:spMk id="2" creationId="{41905CEC-4009-3A4A-8F9D-417393ACEB0C}"/>
          </ac:spMkLst>
        </pc:spChg>
        <pc:spChg chg="add mod">
          <ac:chgData name="Jordan Nicholson" userId="d38b7964-7fcd-41c7-9435-e59bde50259a" providerId="ADAL" clId="{28444337-0C4B-44C2-B177-5C113639F42A}" dt="2021-08-05T20:23:18.876" v="683" actId="255"/>
          <ac:spMkLst>
            <pc:docMk/>
            <pc:sldMk cId="4015328284" sldId="2076136554"/>
            <ac:spMk id="3" creationId="{9BB43521-A1C8-4BD1-9890-1D043F21043B}"/>
          </ac:spMkLst>
        </pc:spChg>
        <pc:spChg chg="add del mod">
          <ac:chgData name="Jordan Nicholson" userId="d38b7964-7fcd-41c7-9435-e59bde50259a" providerId="ADAL" clId="{28444337-0C4B-44C2-B177-5C113639F42A}" dt="2021-08-04T23:48:21.706" v="2"/>
          <ac:spMkLst>
            <pc:docMk/>
            <pc:sldMk cId="4015328284" sldId="2076136554"/>
            <ac:spMk id="5" creationId="{9D134AAD-1875-4B73-B6E8-0440A13F9E7E}"/>
          </ac:spMkLst>
        </pc:spChg>
        <pc:spChg chg="add del mod">
          <ac:chgData name="Jordan Nicholson" userId="d38b7964-7fcd-41c7-9435-e59bde50259a" providerId="ADAL" clId="{28444337-0C4B-44C2-B177-5C113639F42A}" dt="2021-08-04T23:48:21.706" v="2"/>
          <ac:spMkLst>
            <pc:docMk/>
            <pc:sldMk cId="4015328284" sldId="2076136554"/>
            <ac:spMk id="6" creationId="{7784FAB1-21C6-4EAC-91A5-EAA6DBDDF756}"/>
          </ac:spMkLst>
        </pc:spChg>
        <pc:spChg chg="add del mod">
          <ac:chgData name="Jordan Nicholson" userId="d38b7964-7fcd-41c7-9435-e59bde50259a" providerId="ADAL" clId="{28444337-0C4B-44C2-B177-5C113639F42A}" dt="2021-08-04T23:48:21.706" v="2"/>
          <ac:spMkLst>
            <pc:docMk/>
            <pc:sldMk cId="4015328284" sldId="2076136554"/>
            <ac:spMk id="7" creationId="{5DE408D8-4F69-4F2E-883A-E874AF3E871A}"/>
          </ac:spMkLst>
        </pc:spChg>
        <pc:spChg chg="add del mod">
          <ac:chgData name="Jordan Nicholson" userId="d38b7964-7fcd-41c7-9435-e59bde50259a" providerId="ADAL" clId="{28444337-0C4B-44C2-B177-5C113639F42A}" dt="2021-08-04T23:48:21.706" v="2"/>
          <ac:spMkLst>
            <pc:docMk/>
            <pc:sldMk cId="4015328284" sldId="2076136554"/>
            <ac:spMk id="8" creationId="{247F50D5-A99D-4D2B-8F60-FBD2A6D524E9}"/>
          </ac:spMkLst>
        </pc:spChg>
        <pc:spChg chg="add del mod">
          <ac:chgData name="Jordan Nicholson" userId="d38b7964-7fcd-41c7-9435-e59bde50259a" providerId="ADAL" clId="{28444337-0C4B-44C2-B177-5C113639F42A}" dt="2021-08-04T23:48:21.706" v="2"/>
          <ac:spMkLst>
            <pc:docMk/>
            <pc:sldMk cId="4015328284" sldId="2076136554"/>
            <ac:spMk id="9" creationId="{ED7D7F50-3B0B-43C3-9C42-BF7B3251D318}"/>
          </ac:spMkLst>
        </pc:spChg>
        <pc:spChg chg="add del mod">
          <ac:chgData name="Jordan Nicholson" userId="d38b7964-7fcd-41c7-9435-e59bde50259a" providerId="ADAL" clId="{28444337-0C4B-44C2-B177-5C113639F42A}" dt="2021-08-04T23:48:21.706" v="2"/>
          <ac:spMkLst>
            <pc:docMk/>
            <pc:sldMk cId="4015328284" sldId="2076136554"/>
            <ac:spMk id="10" creationId="{BBB7510F-361E-4450-B98F-D6567E84DBFD}"/>
          </ac:spMkLst>
        </pc:spChg>
        <pc:spChg chg="add del mod">
          <ac:chgData name="Jordan Nicholson" userId="d38b7964-7fcd-41c7-9435-e59bde50259a" providerId="ADAL" clId="{28444337-0C4B-44C2-B177-5C113639F42A}" dt="2021-08-04T23:48:21.706" v="2"/>
          <ac:spMkLst>
            <pc:docMk/>
            <pc:sldMk cId="4015328284" sldId="2076136554"/>
            <ac:spMk id="11" creationId="{444839A5-B727-4A90-B4AC-E6ADE33CFB6F}"/>
          </ac:spMkLst>
        </pc:spChg>
        <pc:spChg chg="add del mod">
          <ac:chgData name="Jordan Nicholson" userId="d38b7964-7fcd-41c7-9435-e59bde50259a" providerId="ADAL" clId="{28444337-0C4B-44C2-B177-5C113639F42A}" dt="2021-08-04T23:48:21.706" v="2"/>
          <ac:spMkLst>
            <pc:docMk/>
            <pc:sldMk cId="4015328284" sldId="2076136554"/>
            <ac:spMk id="12" creationId="{63C382C4-CA04-4390-8554-BAA07E0DABF9}"/>
          </ac:spMkLst>
        </pc:spChg>
        <pc:spChg chg="add del mod">
          <ac:chgData name="Jordan Nicholson" userId="d38b7964-7fcd-41c7-9435-e59bde50259a" providerId="ADAL" clId="{28444337-0C4B-44C2-B177-5C113639F42A}" dt="2021-08-04T23:48:21.706" v="2"/>
          <ac:spMkLst>
            <pc:docMk/>
            <pc:sldMk cId="4015328284" sldId="2076136554"/>
            <ac:spMk id="13" creationId="{72060576-9863-4F24-9E05-B97627FC1717}"/>
          </ac:spMkLst>
        </pc:spChg>
        <pc:spChg chg="add del mod">
          <ac:chgData name="Jordan Nicholson" userId="d38b7964-7fcd-41c7-9435-e59bde50259a" providerId="ADAL" clId="{28444337-0C4B-44C2-B177-5C113639F42A}" dt="2021-08-04T23:48:21.706" v="2"/>
          <ac:spMkLst>
            <pc:docMk/>
            <pc:sldMk cId="4015328284" sldId="2076136554"/>
            <ac:spMk id="14" creationId="{47949050-793C-443D-968F-6233A37A9BD9}"/>
          </ac:spMkLst>
        </pc:spChg>
        <pc:spChg chg="add del mod">
          <ac:chgData name="Jordan Nicholson" userId="d38b7964-7fcd-41c7-9435-e59bde50259a" providerId="ADAL" clId="{28444337-0C4B-44C2-B177-5C113639F42A}" dt="2021-08-04T23:48:21.706" v="2"/>
          <ac:spMkLst>
            <pc:docMk/>
            <pc:sldMk cId="4015328284" sldId="2076136554"/>
            <ac:spMk id="15" creationId="{AC46E4E6-949A-4B43-A0C6-652974809CF4}"/>
          </ac:spMkLst>
        </pc:spChg>
        <pc:spChg chg="add del mod">
          <ac:chgData name="Jordan Nicholson" userId="d38b7964-7fcd-41c7-9435-e59bde50259a" providerId="ADAL" clId="{28444337-0C4B-44C2-B177-5C113639F42A}" dt="2021-08-04T23:48:21.706" v="2"/>
          <ac:spMkLst>
            <pc:docMk/>
            <pc:sldMk cId="4015328284" sldId="2076136554"/>
            <ac:spMk id="16" creationId="{1735C8E9-5236-4E66-BF64-FC135BEFB501}"/>
          </ac:spMkLst>
        </pc:spChg>
        <pc:spChg chg="add del mod">
          <ac:chgData name="Jordan Nicholson" userId="d38b7964-7fcd-41c7-9435-e59bde50259a" providerId="ADAL" clId="{28444337-0C4B-44C2-B177-5C113639F42A}" dt="2021-08-04T23:48:21.706" v="2"/>
          <ac:spMkLst>
            <pc:docMk/>
            <pc:sldMk cId="4015328284" sldId="2076136554"/>
            <ac:spMk id="17" creationId="{FA8866B6-A80B-4AA9-A52F-14BAA3E9246F}"/>
          </ac:spMkLst>
        </pc:spChg>
        <pc:spChg chg="add del mod">
          <ac:chgData name="Jordan Nicholson" userId="d38b7964-7fcd-41c7-9435-e59bde50259a" providerId="ADAL" clId="{28444337-0C4B-44C2-B177-5C113639F42A}" dt="2021-08-04T23:48:21.706" v="2"/>
          <ac:spMkLst>
            <pc:docMk/>
            <pc:sldMk cId="4015328284" sldId="2076136554"/>
            <ac:spMk id="21" creationId="{BB976F01-AAD2-4D9F-AA39-5C121E3B305E}"/>
          </ac:spMkLst>
        </pc:spChg>
        <pc:spChg chg="add del mod">
          <ac:chgData name="Jordan Nicholson" userId="d38b7964-7fcd-41c7-9435-e59bde50259a" providerId="ADAL" clId="{28444337-0C4B-44C2-B177-5C113639F42A}" dt="2021-08-04T23:48:21.706" v="2"/>
          <ac:spMkLst>
            <pc:docMk/>
            <pc:sldMk cId="4015328284" sldId="2076136554"/>
            <ac:spMk id="22" creationId="{07525F07-7868-4365-BFEC-AA5206B0AA49}"/>
          </ac:spMkLst>
        </pc:spChg>
        <pc:spChg chg="add del mod">
          <ac:chgData name="Jordan Nicholson" userId="d38b7964-7fcd-41c7-9435-e59bde50259a" providerId="ADAL" clId="{28444337-0C4B-44C2-B177-5C113639F42A}" dt="2021-08-04T23:48:21.706" v="2"/>
          <ac:spMkLst>
            <pc:docMk/>
            <pc:sldMk cId="4015328284" sldId="2076136554"/>
            <ac:spMk id="26" creationId="{51991FEB-0678-4C22-8D8B-350469C42A80}"/>
          </ac:spMkLst>
        </pc:spChg>
        <pc:spChg chg="mod">
          <ac:chgData name="Jordan Nicholson" userId="d38b7964-7fcd-41c7-9435-e59bde50259a" providerId="ADAL" clId="{28444337-0C4B-44C2-B177-5C113639F42A}" dt="2021-08-04T23:48:19.048" v="1"/>
          <ac:spMkLst>
            <pc:docMk/>
            <pc:sldMk cId="4015328284" sldId="2076136554"/>
            <ac:spMk id="31" creationId="{E893176B-D157-4E80-97EB-F303B9F481C9}"/>
          </ac:spMkLst>
        </pc:spChg>
        <pc:spChg chg="add del mod">
          <ac:chgData name="Jordan Nicholson" userId="d38b7964-7fcd-41c7-9435-e59bde50259a" providerId="ADAL" clId="{28444337-0C4B-44C2-B177-5C113639F42A}" dt="2021-08-04T23:48:21.706" v="2"/>
          <ac:spMkLst>
            <pc:docMk/>
            <pc:sldMk cId="4015328284" sldId="2076136554"/>
            <ac:spMk id="33" creationId="{E0BD1D4C-F52C-4642-ABFF-229D99C1830B}"/>
          </ac:spMkLst>
        </pc:spChg>
        <pc:spChg chg="mod">
          <ac:chgData name="Jordan Nicholson" userId="d38b7964-7fcd-41c7-9435-e59bde50259a" providerId="ADAL" clId="{28444337-0C4B-44C2-B177-5C113639F42A}" dt="2021-08-04T23:48:19.048" v="1"/>
          <ac:spMkLst>
            <pc:docMk/>
            <pc:sldMk cId="4015328284" sldId="2076136554"/>
            <ac:spMk id="36" creationId="{F040B218-5585-4110-A5ED-67B780BBEAB6}"/>
          </ac:spMkLst>
        </pc:spChg>
        <pc:spChg chg="mod">
          <ac:chgData name="Jordan Nicholson" userId="d38b7964-7fcd-41c7-9435-e59bde50259a" providerId="ADAL" clId="{28444337-0C4B-44C2-B177-5C113639F42A}" dt="2021-08-04T23:48:19.048" v="1"/>
          <ac:spMkLst>
            <pc:docMk/>
            <pc:sldMk cId="4015328284" sldId="2076136554"/>
            <ac:spMk id="39" creationId="{57263F73-384D-4C04-99EE-09B85F7A1A36}"/>
          </ac:spMkLst>
        </pc:spChg>
        <pc:spChg chg="mod">
          <ac:chgData name="Jordan Nicholson" userId="d38b7964-7fcd-41c7-9435-e59bde50259a" providerId="ADAL" clId="{28444337-0C4B-44C2-B177-5C113639F42A}" dt="2021-08-04T23:48:19.048" v="1"/>
          <ac:spMkLst>
            <pc:docMk/>
            <pc:sldMk cId="4015328284" sldId="2076136554"/>
            <ac:spMk id="42" creationId="{710DB3BF-F50D-4C99-906C-DCA1A16B7E7A}"/>
          </ac:spMkLst>
        </pc:spChg>
        <pc:spChg chg="mod">
          <ac:chgData name="Jordan Nicholson" userId="d38b7964-7fcd-41c7-9435-e59bde50259a" providerId="ADAL" clId="{28444337-0C4B-44C2-B177-5C113639F42A}" dt="2021-08-04T23:48:19.048" v="1"/>
          <ac:spMkLst>
            <pc:docMk/>
            <pc:sldMk cId="4015328284" sldId="2076136554"/>
            <ac:spMk id="45" creationId="{C0150BE1-54B2-48E7-B3AF-BE511DDEC3D5}"/>
          </ac:spMkLst>
        </pc:spChg>
        <pc:spChg chg="add del mod">
          <ac:chgData name="Jordan Nicholson" userId="d38b7964-7fcd-41c7-9435-e59bde50259a" providerId="ADAL" clId="{28444337-0C4B-44C2-B177-5C113639F42A}" dt="2021-08-04T23:48:21.706" v="2"/>
          <ac:spMkLst>
            <pc:docMk/>
            <pc:sldMk cId="4015328284" sldId="2076136554"/>
            <ac:spMk id="46" creationId="{8368D97D-7D45-442B-A679-FB41B8063B48}"/>
          </ac:spMkLst>
        </pc:spChg>
        <pc:spChg chg="add del mod">
          <ac:chgData name="Jordan Nicholson" userId="d38b7964-7fcd-41c7-9435-e59bde50259a" providerId="ADAL" clId="{28444337-0C4B-44C2-B177-5C113639F42A}" dt="2021-08-04T23:48:21.706" v="2"/>
          <ac:spMkLst>
            <pc:docMk/>
            <pc:sldMk cId="4015328284" sldId="2076136554"/>
            <ac:spMk id="47" creationId="{D2F51160-9E85-4598-AA96-74E7B3EB1DDB}"/>
          </ac:spMkLst>
        </pc:spChg>
        <pc:spChg chg="add del mod">
          <ac:chgData name="Jordan Nicholson" userId="d38b7964-7fcd-41c7-9435-e59bde50259a" providerId="ADAL" clId="{28444337-0C4B-44C2-B177-5C113639F42A}" dt="2021-08-04T23:48:21.706" v="2"/>
          <ac:spMkLst>
            <pc:docMk/>
            <pc:sldMk cId="4015328284" sldId="2076136554"/>
            <ac:spMk id="48" creationId="{BCEE9C4C-9420-4BE1-89D5-4D637F3B8570}"/>
          </ac:spMkLst>
        </pc:spChg>
        <pc:spChg chg="add del mod">
          <ac:chgData name="Jordan Nicholson" userId="d38b7964-7fcd-41c7-9435-e59bde50259a" providerId="ADAL" clId="{28444337-0C4B-44C2-B177-5C113639F42A}" dt="2021-08-04T23:48:21.706" v="2"/>
          <ac:spMkLst>
            <pc:docMk/>
            <pc:sldMk cId="4015328284" sldId="2076136554"/>
            <ac:spMk id="49" creationId="{7CF74A9E-9ACE-4CB2-8A5C-344CF56D925C}"/>
          </ac:spMkLst>
        </pc:spChg>
        <pc:spChg chg="add del mod">
          <ac:chgData name="Jordan Nicholson" userId="d38b7964-7fcd-41c7-9435-e59bde50259a" providerId="ADAL" clId="{28444337-0C4B-44C2-B177-5C113639F42A}" dt="2021-08-04T23:48:21.706" v="2"/>
          <ac:spMkLst>
            <pc:docMk/>
            <pc:sldMk cId="4015328284" sldId="2076136554"/>
            <ac:spMk id="50" creationId="{E15DCB1C-2219-4B9F-95C6-77F489E877B4}"/>
          </ac:spMkLst>
        </pc:spChg>
        <pc:spChg chg="add del mod">
          <ac:chgData name="Jordan Nicholson" userId="d38b7964-7fcd-41c7-9435-e59bde50259a" providerId="ADAL" clId="{28444337-0C4B-44C2-B177-5C113639F42A}" dt="2021-08-04T23:48:21.706" v="2"/>
          <ac:spMkLst>
            <pc:docMk/>
            <pc:sldMk cId="4015328284" sldId="2076136554"/>
            <ac:spMk id="51" creationId="{31EFAF7D-CBF9-481B-A832-7753AEBBF41F}"/>
          </ac:spMkLst>
        </pc:spChg>
        <pc:spChg chg="add del mod">
          <ac:chgData name="Jordan Nicholson" userId="d38b7964-7fcd-41c7-9435-e59bde50259a" providerId="ADAL" clId="{28444337-0C4B-44C2-B177-5C113639F42A}" dt="2021-08-04T23:48:21.706" v="2"/>
          <ac:spMkLst>
            <pc:docMk/>
            <pc:sldMk cId="4015328284" sldId="2076136554"/>
            <ac:spMk id="52" creationId="{4DE8D6EC-ECCA-4163-84F9-6CD8D92373D7}"/>
          </ac:spMkLst>
        </pc:spChg>
        <pc:spChg chg="add del mod">
          <ac:chgData name="Jordan Nicholson" userId="d38b7964-7fcd-41c7-9435-e59bde50259a" providerId="ADAL" clId="{28444337-0C4B-44C2-B177-5C113639F42A}" dt="2021-08-04T23:48:21.706" v="2"/>
          <ac:spMkLst>
            <pc:docMk/>
            <pc:sldMk cId="4015328284" sldId="2076136554"/>
            <ac:spMk id="53" creationId="{95BA9E55-D232-4293-9F8E-ACF199BFF422}"/>
          </ac:spMkLst>
        </pc:spChg>
        <pc:spChg chg="add del mod">
          <ac:chgData name="Jordan Nicholson" userId="d38b7964-7fcd-41c7-9435-e59bde50259a" providerId="ADAL" clId="{28444337-0C4B-44C2-B177-5C113639F42A}" dt="2021-08-04T23:48:21.706" v="2"/>
          <ac:spMkLst>
            <pc:docMk/>
            <pc:sldMk cId="4015328284" sldId="2076136554"/>
            <ac:spMk id="54" creationId="{0B09A658-ED8C-435F-B158-D8B229F36922}"/>
          </ac:spMkLst>
        </pc:spChg>
        <pc:spChg chg="add del mod">
          <ac:chgData name="Jordan Nicholson" userId="d38b7964-7fcd-41c7-9435-e59bde50259a" providerId="ADAL" clId="{28444337-0C4B-44C2-B177-5C113639F42A}" dt="2021-08-04T23:48:21.706" v="2"/>
          <ac:spMkLst>
            <pc:docMk/>
            <pc:sldMk cId="4015328284" sldId="2076136554"/>
            <ac:spMk id="65" creationId="{FDAA7120-F52D-4F52-9612-2EBB1F15C965}"/>
          </ac:spMkLst>
        </pc:spChg>
        <pc:spChg chg="add del mod">
          <ac:chgData name="Jordan Nicholson" userId="d38b7964-7fcd-41c7-9435-e59bde50259a" providerId="ADAL" clId="{28444337-0C4B-44C2-B177-5C113639F42A}" dt="2021-08-04T23:48:21.706" v="2"/>
          <ac:spMkLst>
            <pc:docMk/>
            <pc:sldMk cId="4015328284" sldId="2076136554"/>
            <ac:spMk id="66" creationId="{DE30CAEB-B088-450D-8A8B-75143F799B6B}"/>
          </ac:spMkLst>
        </pc:spChg>
        <pc:spChg chg="add del mod">
          <ac:chgData name="Jordan Nicholson" userId="d38b7964-7fcd-41c7-9435-e59bde50259a" providerId="ADAL" clId="{28444337-0C4B-44C2-B177-5C113639F42A}" dt="2021-08-04T23:48:21.706" v="2"/>
          <ac:spMkLst>
            <pc:docMk/>
            <pc:sldMk cId="4015328284" sldId="2076136554"/>
            <ac:spMk id="67" creationId="{DC2D319D-1937-41AA-BE43-D44255D4F7FA}"/>
          </ac:spMkLst>
        </pc:spChg>
        <pc:spChg chg="add del mod">
          <ac:chgData name="Jordan Nicholson" userId="d38b7964-7fcd-41c7-9435-e59bde50259a" providerId="ADAL" clId="{28444337-0C4B-44C2-B177-5C113639F42A}" dt="2021-08-04T23:48:21.706" v="2"/>
          <ac:spMkLst>
            <pc:docMk/>
            <pc:sldMk cId="4015328284" sldId="2076136554"/>
            <ac:spMk id="70" creationId="{9A1231B9-EE3B-4A8C-AB92-9EA4D0EA3DEC}"/>
          </ac:spMkLst>
        </pc:spChg>
        <pc:spChg chg="add del mod">
          <ac:chgData name="Jordan Nicholson" userId="d38b7964-7fcd-41c7-9435-e59bde50259a" providerId="ADAL" clId="{28444337-0C4B-44C2-B177-5C113639F42A}" dt="2021-08-04T23:48:21.706" v="2"/>
          <ac:spMkLst>
            <pc:docMk/>
            <pc:sldMk cId="4015328284" sldId="2076136554"/>
            <ac:spMk id="73" creationId="{DF28123B-6B88-49C6-8D02-637C0D203821}"/>
          </ac:spMkLst>
        </pc:spChg>
        <pc:spChg chg="add del mod">
          <ac:chgData name="Jordan Nicholson" userId="d38b7964-7fcd-41c7-9435-e59bde50259a" providerId="ADAL" clId="{28444337-0C4B-44C2-B177-5C113639F42A}" dt="2021-08-04T23:48:21.706" v="2"/>
          <ac:spMkLst>
            <pc:docMk/>
            <pc:sldMk cId="4015328284" sldId="2076136554"/>
            <ac:spMk id="74" creationId="{1C6640BA-12BE-44B2-AAA9-F530159642B7}"/>
          </ac:spMkLst>
        </pc:spChg>
        <pc:spChg chg="add del mod">
          <ac:chgData name="Jordan Nicholson" userId="d38b7964-7fcd-41c7-9435-e59bde50259a" providerId="ADAL" clId="{28444337-0C4B-44C2-B177-5C113639F42A}" dt="2021-08-04T23:48:21.706" v="2"/>
          <ac:spMkLst>
            <pc:docMk/>
            <pc:sldMk cId="4015328284" sldId="2076136554"/>
            <ac:spMk id="76" creationId="{4F007E28-E84D-47D8-8F9D-22995A5135F2}"/>
          </ac:spMkLst>
        </pc:spChg>
        <pc:spChg chg="add mod">
          <ac:chgData name="Jordan Nicholson" userId="d38b7964-7fcd-41c7-9435-e59bde50259a" providerId="ADAL" clId="{28444337-0C4B-44C2-B177-5C113639F42A}" dt="2021-08-05T19:36:40.585" v="21" actId="14100"/>
          <ac:spMkLst>
            <pc:docMk/>
            <pc:sldMk cId="4015328284" sldId="2076136554"/>
            <ac:spMk id="77" creationId="{79DE6E65-2DCF-4175-9684-381A5C13AEBD}"/>
          </ac:spMkLst>
        </pc:spChg>
        <pc:spChg chg="add mod">
          <ac:chgData name="Jordan Nicholson" userId="d38b7964-7fcd-41c7-9435-e59bde50259a" providerId="ADAL" clId="{28444337-0C4B-44C2-B177-5C113639F42A}" dt="2021-08-05T19:36:40.585" v="21" actId="14100"/>
          <ac:spMkLst>
            <pc:docMk/>
            <pc:sldMk cId="4015328284" sldId="2076136554"/>
            <ac:spMk id="78" creationId="{EF514021-F5EE-4A3F-9E10-EBC6C4F567BD}"/>
          </ac:spMkLst>
        </pc:spChg>
        <pc:spChg chg="add mod">
          <ac:chgData name="Jordan Nicholson" userId="d38b7964-7fcd-41c7-9435-e59bde50259a" providerId="ADAL" clId="{28444337-0C4B-44C2-B177-5C113639F42A}" dt="2021-08-05T19:36:40.585" v="21" actId="14100"/>
          <ac:spMkLst>
            <pc:docMk/>
            <pc:sldMk cId="4015328284" sldId="2076136554"/>
            <ac:spMk id="79" creationId="{A4996019-9030-4B8E-98AE-EDDF4C597977}"/>
          </ac:spMkLst>
        </pc:spChg>
        <pc:spChg chg="add mod">
          <ac:chgData name="Jordan Nicholson" userId="d38b7964-7fcd-41c7-9435-e59bde50259a" providerId="ADAL" clId="{28444337-0C4B-44C2-B177-5C113639F42A}" dt="2021-08-05T19:36:40.585" v="21" actId="14100"/>
          <ac:spMkLst>
            <pc:docMk/>
            <pc:sldMk cId="4015328284" sldId="2076136554"/>
            <ac:spMk id="80" creationId="{957F8AA6-CFCA-4703-84CA-995A3E203530}"/>
          </ac:spMkLst>
        </pc:spChg>
        <pc:spChg chg="add mod">
          <ac:chgData name="Jordan Nicholson" userId="d38b7964-7fcd-41c7-9435-e59bde50259a" providerId="ADAL" clId="{28444337-0C4B-44C2-B177-5C113639F42A}" dt="2021-08-05T19:36:40.585" v="21" actId="14100"/>
          <ac:spMkLst>
            <pc:docMk/>
            <pc:sldMk cId="4015328284" sldId="2076136554"/>
            <ac:spMk id="81" creationId="{91D27DEE-EF36-4673-AEF6-DA2E63F24FF6}"/>
          </ac:spMkLst>
        </pc:spChg>
        <pc:spChg chg="add mod">
          <ac:chgData name="Jordan Nicholson" userId="d38b7964-7fcd-41c7-9435-e59bde50259a" providerId="ADAL" clId="{28444337-0C4B-44C2-B177-5C113639F42A}" dt="2021-08-05T19:36:40.585" v="21" actId="14100"/>
          <ac:spMkLst>
            <pc:docMk/>
            <pc:sldMk cId="4015328284" sldId="2076136554"/>
            <ac:spMk id="82" creationId="{84B8BD84-077D-4CC8-BC6F-B6FB740D4A98}"/>
          </ac:spMkLst>
        </pc:spChg>
        <pc:spChg chg="add mod">
          <ac:chgData name="Jordan Nicholson" userId="d38b7964-7fcd-41c7-9435-e59bde50259a" providerId="ADAL" clId="{28444337-0C4B-44C2-B177-5C113639F42A}" dt="2021-08-05T19:36:40.585" v="21" actId="14100"/>
          <ac:spMkLst>
            <pc:docMk/>
            <pc:sldMk cId="4015328284" sldId="2076136554"/>
            <ac:spMk id="83" creationId="{51E7D88A-496B-49DA-A2BF-158B1107BFF2}"/>
          </ac:spMkLst>
        </pc:spChg>
        <pc:spChg chg="add mod">
          <ac:chgData name="Jordan Nicholson" userId="d38b7964-7fcd-41c7-9435-e59bde50259a" providerId="ADAL" clId="{28444337-0C4B-44C2-B177-5C113639F42A}" dt="2021-08-05T19:36:40.585" v="21" actId="14100"/>
          <ac:spMkLst>
            <pc:docMk/>
            <pc:sldMk cId="4015328284" sldId="2076136554"/>
            <ac:spMk id="84" creationId="{EB07B346-B01F-4B8E-8574-90A8FBF90226}"/>
          </ac:spMkLst>
        </pc:spChg>
        <pc:spChg chg="add mod">
          <ac:chgData name="Jordan Nicholson" userId="d38b7964-7fcd-41c7-9435-e59bde50259a" providerId="ADAL" clId="{28444337-0C4B-44C2-B177-5C113639F42A}" dt="2021-08-05T19:36:40.585" v="21" actId="14100"/>
          <ac:spMkLst>
            <pc:docMk/>
            <pc:sldMk cId="4015328284" sldId="2076136554"/>
            <ac:spMk id="85" creationId="{6BEF1EF0-DB7D-45F0-8CD2-6F3B4CC06A32}"/>
          </ac:spMkLst>
        </pc:spChg>
        <pc:spChg chg="add mod">
          <ac:chgData name="Jordan Nicholson" userId="d38b7964-7fcd-41c7-9435-e59bde50259a" providerId="ADAL" clId="{28444337-0C4B-44C2-B177-5C113639F42A}" dt="2021-08-05T19:36:40.585" v="21" actId="14100"/>
          <ac:spMkLst>
            <pc:docMk/>
            <pc:sldMk cId="4015328284" sldId="2076136554"/>
            <ac:spMk id="86" creationId="{30023380-4652-4F65-AE1F-19964309EF0E}"/>
          </ac:spMkLst>
        </pc:spChg>
        <pc:spChg chg="add mod">
          <ac:chgData name="Jordan Nicholson" userId="d38b7964-7fcd-41c7-9435-e59bde50259a" providerId="ADAL" clId="{28444337-0C4B-44C2-B177-5C113639F42A}" dt="2021-08-05T19:36:40.585" v="21" actId="14100"/>
          <ac:spMkLst>
            <pc:docMk/>
            <pc:sldMk cId="4015328284" sldId="2076136554"/>
            <ac:spMk id="87" creationId="{302CE9DF-D2E2-4D00-B791-CB17EADFE0A0}"/>
          </ac:spMkLst>
        </pc:spChg>
        <pc:spChg chg="add mod">
          <ac:chgData name="Jordan Nicholson" userId="d38b7964-7fcd-41c7-9435-e59bde50259a" providerId="ADAL" clId="{28444337-0C4B-44C2-B177-5C113639F42A}" dt="2021-08-05T19:36:40.585" v="21" actId="14100"/>
          <ac:spMkLst>
            <pc:docMk/>
            <pc:sldMk cId="4015328284" sldId="2076136554"/>
            <ac:spMk id="88" creationId="{F903FF88-D185-4B8D-8D75-1805D7493784}"/>
          </ac:spMkLst>
        </pc:spChg>
        <pc:spChg chg="add mod">
          <ac:chgData name="Jordan Nicholson" userId="d38b7964-7fcd-41c7-9435-e59bde50259a" providerId="ADAL" clId="{28444337-0C4B-44C2-B177-5C113639F42A}" dt="2021-08-05T19:36:40.585" v="21" actId="14100"/>
          <ac:spMkLst>
            <pc:docMk/>
            <pc:sldMk cId="4015328284" sldId="2076136554"/>
            <ac:spMk id="89" creationId="{B2E18775-E284-4E9B-967B-E70EDFB23A44}"/>
          </ac:spMkLst>
        </pc:spChg>
        <pc:spChg chg="add mod">
          <ac:chgData name="Jordan Nicholson" userId="d38b7964-7fcd-41c7-9435-e59bde50259a" providerId="ADAL" clId="{28444337-0C4B-44C2-B177-5C113639F42A}" dt="2021-08-05T19:36:40.585" v="21" actId="14100"/>
          <ac:spMkLst>
            <pc:docMk/>
            <pc:sldMk cId="4015328284" sldId="2076136554"/>
            <ac:spMk id="93" creationId="{4FFB49D4-6CE6-46CA-BC00-E304E511F542}"/>
          </ac:spMkLst>
        </pc:spChg>
        <pc:spChg chg="add mod">
          <ac:chgData name="Jordan Nicholson" userId="d38b7964-7fcd-41c7-9435-e59bde50259a" providerId="ADAL" clId="{28444337-0C4B-44C2-B177-5C113639F42A}" dt="2021-08-05T19:36:40.585" v="21" actId="14100"/>
          <ac:spMkLst>
            <pc:docMk/>
            <pc:sldMk cId="4015328284" sldId="2076136554"/>
            <ac:spMk id="94" creationId="{B9C7E307-BDAE-4D04-B64D-1C11DBB7F7A4}"/>
          </ac:spMkLst>
        </pc:spChg>
        <pc:spChg chg="add mod">
          <ac:chgData name="Jordan Nicholson" userId="d38b7964-7fcd-41c7-9435-e59bde50259a" providerId="ADAL" clId="{28444337-0C4B-44C2-B177-5C113639F42A}" dt="2021-08-05T19:36:40.585" v="21" actId="14100"/>
          <ac:spMkLst>
            <pc:docMk/>
            <pc:sldMk cId="4015328284" sldId="2076136554"/>
            <ac:spMk id="98" creationId="{2DD6211F-0D1C-43D1-98AC-DBF41A4ABC4B}"/>
          </ac:spMkLst>
        </pc:spChg>
        <pc:spChg chg="mod">
          <ac:chgData name="Jordan Nicholson" userId="d38b7964-7fcd-41c7-9435-e59bde50259a" providerId="ADAL" clId="{28444337-0C4B-44C2-B177-5C113639F42A}" dt="2021-08-04T23:48:26.489" v="3"/>
          <ac:spMkLst>
            <pc:docMk/>
            <pc:sldMk cId="4015328284" sldId="2076136554"/>
            <ac:spMk id="103" creationId="{AF822AF3-25AD-42F9-831A-58D2E078AD4E}"/>
          </ac:spMkLst>
        </pc:spChg>
        <pc:spChg chg="add mod">
          <ac:chgData name="Jordan Nicholson" userId="d38b7964-7fcd-41c7-9435-e59bde50259a" providerId="ADAL" clId="{28444337-0C4B-44C2-B177-5C113639F42A}" dt="2021-08-05T19:36:40.585" v="21" actId="14100"/>
          <ac:spMkLst>
            <pc:docMk/>
            <pc:sldMk cId="4015328284" sldId="2076136554"/>
            <ac:spMk id="105" creationId="{366A0339-8D63-4525-BE15-2F47B52039D1}"/>
          </ac:spMkLst>
        </pc:spChg>
        <pc:spChg chg="mod">
          <ac:chgData name="Jordan Nicholson" userId="d38b7964-7fcd-41c7-9435-e59bde50259a" providerId="ADAL" clId="{28444337-0C4B-44C2-B177-5C113639F42A}" dt="2021-08-04T23:48:26.489" v="3"/>
          <ac:spMkLst>
            <pc:docMk/>
            <pc:sldMk cId="4015328284" sldId="2076136554"/>
            <ac:spMk id="108" creationId="{A956805B-0D90-42B9-A919-32174FA10D48}"/>
          </ac:spMkLst>
        </pc:spChg>
        <pc:spChg chg="mod">
          <ac:chgData name="Jordan Nicholson" userId="d38b7964-7fcd-41c7-9435-e59bde50259a" providerId="ADAL" clId="{28444337-0C4B-44C2-B177-5C113639F42A}" dt="2021-08-04T23:48:26.489" v="3"/>
          <ac:spMkLst>
            <pc:docMk/>
            <pc:sldMk cId="4015328284" sldId="2076136554"/>
            <ac:spMk id="111" creationId="{AE0AB6C6-D1F3-40C9-A0DC-63C1259FEDBC}"/>
          </ac:spMkLst>
        </pc:spChg>
        <pc:spChg chg="mod">
          <ac:chgData name="Jordan Nicholson" userId="d38b7964-7fcd-41c7-9435-e59bde50259a" providerId="ADAL" clId="{28444337-0C4B-44C2-B177-5C113639F42A}" dt="2021-08-04T23:48:26.489" v="3"/>
          <ac:spMkLst>
            <pc:docMk/>
            <pc:sldMk cId="4015328284" sldId="2076136554"/>
            <ac:spMk id="114" creationId="{34342C21-8E9A-46AB-9B7E-8664D4D88BBE}"/>
          </ac:spMkLst>
        </pc:spChg>
        <pc:spChg chg="mod">
          <ac:chgData name="Jordan Nicholson" userId="d38b7964-7fcd-41c7-9435-e59bde50259a" providerId="ADAL" clId="{28444337-0C4B-44C2-B177-5C113639F42A}" dt="2021-08-04T23:48:26.489" v="3"/>
          <ac:spMkLst>
            <pc:docMk/>
            <pc:sldMk cId="4015328284" sldId="2076136554"/>
            <ac:spMk id="117" creationId="{D4464173-35C9-469E-B66C-D6460BC3BF98}"/>
          </ac:spMkLst>
        </pc:spChg>
        <pc:spChg chg="add mod">
          <ac:chgData name="Jordan Nicholson" userId="d38b7964-7fcd-41c7-9435-e59bde50259a" providerId="ADAL" clId="{28444337-0C4B-44C2-B177-5C113639F42A}" dt="2021-08-05T19:36:40.585" v="21" actId="14100"/>
          <ac:spMkLst>
            <pc:docMk/>
            <pc:sldMk cId="4015328284" sldId="2076136554"/>
            <ac:spMk id="118" creationId="{5ACB4F46-B460-43B2-B031-14B1837CA69C}"/>
          </ac:spMkLst>
        </pc:spChg>
        <pc:spChg chg="add mod">
          <ac:chgData name="Jordan Nicholson" userId="d38b7964-7fcd-41c7-9435-e59bde50259a" providerId="ADAL" clId="{28444337-0C4B-44C2-B177-5C113639F42A}" dt="2021-08-05T19:36:40.585" v="21" actId="14100"/>
          <ac:spMkLst>
            <pc:docMk/>
            <pc:sldMk cId="4015328284" sldId="2076136554"/>
            <ac:spMk id="119" creationId="{6F9A2291-CEBA-497E-9347-5DB6CD56ECF8}"/>
          </ac:spMkLst>
        </pc:spChg>
        <pc:spChg chg="add mod">
          <ac:chgData name="Jordan Nicholson" userId="d38b7964-7fcd-41c7-9435-e59bde50259a" providerId="ADAL" clId="{28444337-0C4B-44C2-B177-5C113639F42A}" dt="2021-08-05T19:36:40.585" v="21" actId="14100"/>
          <ac:spMkLst>
            <pc:docMk/>
            <pc:sldMk cId="4015328284" sldId="2076136554"/>
            <ac:spMk id="120" creationId="{B6E9B23F-05B1-44A1-97D4-38DD2B384F8A}"/>
          </ac:spMkLst>
        </pc:spChg>
        <pc:spChg chg="add mod">
          <ac:chgData name="Jordan Nicholson" userId="d38b7964-7fcd-41c7-9435-e59bde50259a" providerId="ADAL" clId="{28444337-0C4B-44C2-B177-5C113639F42A}" dt="2021-08-05T19:36:40.585" v="21" actId="14100"/>
          <ac:spMkLst>
            <pc:docMk/>
            <pc:sldMk cId="4015328284" sldId="2076136554"/>
            <ac:spMk id="121" creationId="{176D980A-3BF8-4331-8166-279E91A3D38B}"/>
          </ac:spMkLst>
        </pc:spChg>
        <pc:spChg chg="add mod">
          <ac:chgData name="Jordan Nicholson" userId="d38b7964-7fcd-41c7-9435-e59bde50259a" providerId="ADAL" clId="{28444337-0C4B-44C2-B177-5C113639F42A}" dt="2021-08-05T19:36:40.585" v="21" actId="14100"/>
          <ac:spMkLst>
            <pc:docMk/>
            <pc:sldMk cId="4015328284" sldId="2076136554"/>
            <ac:spMk id="122" creationId="{DA70458A-1018-4C15-9A61-A3679B72F57D}"/>
          </ac:spMkLst>
        </pc:spChg>
        <pc:spChg chg="add mod">
          <ac:chgData name="Jordan Nicholson" userId="d38b7964-7fcd-41c7-9435-e59bde50259a" providerId="ADAL" clId="{28444337-0C4B-44C2-B177-5C113639F42A}" dt="2021-08-05T19:36:40.585" v="21" actId="14100"/>
          <ac:spMkLst>
            <pc:docMk/>
            <pc:sldMk cId="4015328284" sldId="2076136554"/>
            <ac:spMk id="123" creationId="{877481F2-D9F5-4BAE-ADD2-B2CD8C042A19}"/>
          </ac:spMkLst>
        </pc:spChg>
        <pc:spChg chg="add mod">
          <ac:chgData name="Jordan Nicholson" userId="d38b7964-7fcd-41c7-9435-e59bde50259a" providerId="ADAL" clId="{28444337-0C4B-44C2-B177-5C113639F42A}" dt="2021-08-05T19:36:40.585" v="21" actId="14100"/>
          <ac:spMkLst>
            <pc:docMk/>
            <pc:sldMk cId="4015328284" sldId="2076136554"/>
            <ac:spMk id="124" creationId="{746DD9A5-E3F3-44BC-8F0C-DB2284A4FEB4}"/>
          </ac:spMkLst>
        </pc:spChg>
        <pc:spChg chg="add mod">
          <ac:chgData name="Jordan Nicholson" userId="d38b7964-7fcd-41c7-9435-e59bde50259a" providerId="ADAL" clId="{28444337-0C4B-44C2-B177-5C113639F42A}" dt="2021-08-05T19:36:40.585" v="21" actId="14100"/>
          <ac:spMkLst>
            <pc:docMk/>
            <pc:sldMk cId="4015328284" sldId="2076136554"/>
            <ac:spMk id="125" creationId="{DF14F658-48A1-4ADF-8B1A-6866FE6DBF6A}"/>
          </ac:spMkLst>
        </pc:spChg>
        <pc:spChg chg="add mod">
          <ac:chgData name="Jordan Nicholson" userId="d38b7964-7fcd-41c7-9435-e59bde50259a" providerId="ADAL" clId="{28444337-0C4B-44C2-B177-5C113639F42A}" dt="2021-08-05T19:36:40.585" v="21" actId="14100"/>
          <ac:spMkLst>
            <pc:docMk/>
            <pc:sldMk cId="4015328284" sldId="2076136554"/>
            <ac:spMk id="126" creationId="{238C11E0-294C-4DCD-B49D-A4484AABA9FB}"/>
          </ac:spMkLst>
        </pc:spChg>
        <pc:spChg chg="add mod">
          <ac:chgData name="Jordan Nicholson" userId="d38b7964-7fcd-41c7-9435-e59bde50259a" providerId="ADAL" clId="{28444337-0C4B-44C2-B177-5C113639F42A}" dt="2021-08-05T19:36:40.585" v="21" actId="14100"/>
          <ac:spMkLst>
            <pc:docMk/>
            <pc:sldMk cId="4015328284" sldId="2076136554"/>
            <ac:spMk id="136" creationId="{85F26E14-4203-4946-9649-CCF064FF6C0A}"/>
          </ac:spMkLst>
        </pc:spChg>
        <pc:spChg chg="add mod">
          <ac:chgData name="Jordan Nicholson" userId="d38b7964-7fcd-41c7-9435-e59bde50259a" providerId="ADAL" clId="{28444337-0C4B-44C2-B177-5C113639F42A}" dt="2021-08-05T19:36:40.585" v="21" actId="14100"/>
          <ac:spMkLst>
            <pc:docMk/>
            <pc:sldMk cId="4015328284" sldId="2076136554"/>
            <ac:spMk id="137" creationId="{9F919950-06E4-46C7-BA77-BECD8A4B7FD7}"/>
          </ac:spMkLst>
        </pc:spChg>
        <pc:spChg chg="add mod">
          <ac:chgData name="Jordan Nicholson" userId="d38b7964-7fcd-41c7-9435-e59bde50259a" providerId="ADAL" clId="{28444337-0C4B-44C2-B177-5C113639F42A}" dt="2021-08-05T19:36:40.585" v="21" actId="14100"/>
          <ac:spMkLst>
            <pc:docMk/>
            <pc:sldMk cId="4015328284" sldId="2076136554"/>
            <ac:spMk id="138" creationId="{3FD340B6-8A87-4CB7-A17F-538204F6310F}"/>
          </ac:spMkLst>
        </pc:spChg>
        <pc:spChg chg="add mod">
          <ac:chgData name="Jordan Nicholson" userId="d38b7964-7fcd-41c7-9435-e59bde50259a" providerId="ADAL" clId="{28444337-0C4B-44C2-B177-5C113639F42A}" dt="2021-08-05T19:36:40.585" v="21" actId="14100"/>
          <ac:spMkLst>
            <pc:docMk/>
            <pc:sldMk cId="4015328284" sldId="2076136554"/>
            <ac:spMk id="141" creationId="{3F52E6BC-8736-4B60-8077-7D550C4B5E0F}"/>
          </ac:spMkLst>
        </pc:spChg>
        <pc:spChg chg="add mod">
          <ac:chgData name="Jordan Nicholson" userId="d38b7964-7fcd-41c7-9435-e59bde50259a" providerId="ADAL" clId="{28444337-0C4B-44C2-B177-5C113639F42A}" dt="2021-08-05T19:36:40.585" v="21" actId="14100"/>
          <ac:spMkLst>
            <pc:docMk/>
            <pc:sldMk cId="4015328284" sldId="2076136554"/>
            <ac:spMk id="144" creationId="{85AE1806-D8F3-4627-A251-092D4D6FBDFC}"/>
          </ac:spMkLst>
        </pc:spChg>
        <pc:spChg chg="add mod">
          <ac:chgData name="Jordan Nicholson" userId="d38b7964-7fcd-41c7-9435-e59bde50259a" providerId="ADAL" clId="{28444337-0C4B-44C2-B177-5C113639F42A}" dt="2021-08-05T19:36:40.585" v="21" actId="14100"/>
          <ac:spMkLst>
            <pc:docMk/>
            <pc:sldMk cId="4015328284" sldId="2076136554"/>
            <ac:spMk id="145" creationId="{81B175B7-ACE9-45CF-8A1E-A4F004A42A41}"/>
          </ac:spMkLst>
        </pc:spChg>
        <pc:spChg chg="add mod">
          <ac:chgData name="Jordan Nicholson" userId="d38b7964-7fcd-41c7-9435-e59bde50259a" providerId="ADAL" clId="{28444337-0C4B-44C2-B177-5C113639F42A}" dt="2021-08-05T19:36:40.585" v="21" actId="14100"/>
          <ac:spMkLst>
            <pc:docMk/>
            <pc:sldMk cId="4015328284" sldId="2076136554"/>
            <ac:spMk id="147" creationId="{377AB306-DF3B-480F-92ED-D2E26AE53EB7}"/>
          </ac:spMkLst>
        </pc:spChg>
        <pc:grpChg chg="add del mod">
          <ac:chgData name="Jordan Nicholson" userId="d38b7964-7fcd-41c7-9435-e59bde50259a" providerId="ADAL" clId="{28444337-0C4B-44C2-B177-5C113639F42A}" dt="2021-08-04T23:48:21.706" v="2"/>
          <ac:grpSpMkLst>
            <pc:docMk/>
            <pc:sldMk cId="4015328284" sldId="2076136554"/>
            <ac:grpSpMk id="30" creationId="{4FDA61F2-528D-4383-AB68-95B1A0EB3994}"/>
          </ac:grpSpMkLst>
        </pc:grpChg>
        <pc:grpChg chg="add del mod">
          <ac:chgData name="Jordan Nicholson" userId="d38b7964-7fcd-41c7-9435-e59bde50259a" providerId="ADAL" clId="{28444337-0C4B-44C2-B177-5C113639F42A}" dt="2021-08-04T23:48:21.706" v="2"/>
          <ac:grpSpMkLst>
            <pc:docMk/>
            <pc:sldMk cId="4015328284" sldId="2076136554"/>
            <ac:grpSpMk id="34" creationId="{984ABE40-C422-416C-BE90-18C3F8C387D6}"/>
          </ac:grpSpMkLst>
        </pc:grpChg>
        <pc:grpChg chg="add del mod">
          <ac:chgData name="Jordan Nicholson" userId="d38b7964-7fcd-41c7-9435-e59bde50259a" providerId="ADAL" clId="{28444337-0C4B-44C2-B177-5C113639F42A}" dt="2021-08-04T23:48:21.706" v="2"/>
          <ac:grpSpMkLst>
            <pc:docMk/>
            <pc:sldMk cId="4015328284" sldId="2076136554"/>
            <ac:grpSpMk id="37" creationId="{763F2B7A-FDDC-474E-B121-7CF246B28908}"/>
          </ac:grpSpMkLst>
        </pc:grpChg>
        <pc:grpChg chg="add del mod">
          <ac:chgData name="Jordan Nicholson" userId="d38b7964-7fcd-41c7-9435-e59bde50259a" providerId="ADAL" clId="{28444337-0C4B-44C2-B177-5C113639F42A}" dt="2021-08-04T23:48:21.706" v="2"/>
          <ac:grpSpMkLst>
            <pc:docMk/>
            <pc:sldMk cId="4015328284" sldId="2076136554"/>
            <ac:grpSpMk id="40" creationId="{95F8079A-869C-4B01-BB37-7D53661AA83F}"/>
          </ac:grpSpMkLst>
        </pc:grpChg>
        <pc:grpChg chg="add del mod">
          <ac:chgData name="Jordan Nicholson" userId="d38b7964-7fcd-41c7-9435-e59bde50259a" providerId="ADAL" clId="{28444337-0C4B-44C2-B177-5C113639F42A}" dt="2021-08-04T23:48:21.706" v="2"/>
          <ac:grpSpMkLst>
            <pc:docMk/>
            <pc:sldMk cId="4015328284" sldId="2076136554"/>
            <ac:grpSpMk id="43" creationId="{2D078C61-46E6-431E-B10B-8591E05C5F66}"/>
          </ac:grpSpMkLst>
        </pc:grpChg>
        <pc:grpChg chg="add mod">
          <ac:chgData name="Jordan Nicholson" userId="d38b7964-7fcd-41c7-9435-e59bde50259a" providerId="ADAL" clId="{28444337-0C4B-44C2-B177-5C113639F42A}" dt="2021-08-05T19:36:40.585" v="21" actId="14100"/>
          <ac:grpSpMkLst>
            <pc:docMk/>
            <pc:sldMk cId="4015328284" sldId="2076136554"/>
            <ac:grpSpMk id="102" creationId="{5615BB39-D48B-47D5-AC05-C02F815A7DF9}"/>
          </ac:grpSpMkLst>
        </pc:grpChg>
        <pc:grpChg chg="add mod">
          <ac:chgData name="Jordan Nicholson" userId="d38b7964-7fcd-41c7-9435-e59bde50259a" providerId="ADAL" clId="{28444337-0C4B-44C2-B177-5C113639F42A}" dt="2021-08-05T19:36:40.585" v="21" actId="14100"/>
          <ac:grpSpMkLst>
            <pc:docMk/>
            <pc:sldMk cId="4015328284" sldId="2076136554"/>
            <ac:grpSpMk id="106" creationId="{46FFEB38-A8DF-432D-8C0E-50BBE4621EFD}"/>
          </ac:grpSpMkLst>
        </pc:grpChg>
        <pc:grpChg chg="add mod">
          <ac:chgData name="Jordan Nicholson" userId="d38b7964-7fcd-41c7-9435-e59bde50259a" providerId="ADAL" clId="{28444337-0C4B-44C2-B177-5C113639F42A}" dt="2021-08-05T19:36:40.585" v="21" actId="14100"/>
          <ac:grpSpMkLst>
            <pc:docMk/>
            <pc:sldMk cId="4015328284" sldId="2076136554"/>
            <ac:grpSpMk id="109" creationId="{8F0D6C4F-81C4-4ECB-B890-051D4D4887EF}"/>
          </ac:grpSpMkLst>
        </pc:grpChg>
        <pc:grpChg chg="add mod">
          <ac:chgData name="Jordan Nicholson" userId="d38b7964-7fcd-41c7-9435-e59bde50259a" providerId="ADAL" clId="{28444337-0C4B-44C2-B177-5C113639F42A}" dt="2021-08-05T19:36:40.585" v="21" actId="14100"/>
          <ac:grpSpMkLst>
            <pc:docMk/>
            <pc:sldMk cId="4015328284" sldId="2076136554"/>
            <ac:grpSpMk id="112" creationId="{AD098353-1869-457C-9A7E-15D54767CD5D}"/>
          </ac:grpSpMkLst>
        </pc:grpChg>
        <pc:grpChg chg="add mod">
          <ac:chgData name="Jordan Nicholson" userId="d38b7964-7fcd-41c7-9435-e59bde50259a" providerId="ADAL" clId="{28444337-0C4B-44C2-B177-5C113639F42A}" dt="2021-08-05T19:36:40.585" v="21" actId="14100"/>
          <ac:grpSpMkLst>
            <pc:docMk/>
            <pc:sldMk cId="4015328284" sldId="2076136554"/>
            <ac:grpSpMk id="115" creationId="{EF1AF51B-38A3-45EA-9789-0A5BC560936E}"/>
          </ac:grpSpMkLst>
        </pc:grpChg>
        <pc:picChg chg="add del mod">
          <ac:chgData name="Jordan Nicholson" userId="d38b7964-7fcd-41c7-9435-e59bde50259a" providerId="ADAL" clId="{28444337-0C4B-44C2-B177-5C113639F42A}" dt="2021-08-04T23:48:21.706" v="2"/>
          <ac:picMkLst>
            <pc:docMk/>
            <pc:sldMk cId="4015328284" sldId="2076136554"/>
            <ac:picMk id="18" creationId="{3CE00D95-0643-46A1-BDEC-CF3EE70E03B6}"/>
          </ac:picMkLst>
        </pc:picChg>
        <pc:picChg chg="add del mod">
          <ac:chgData name="Jordan Nicholson" userId="d38b7964-7fcd-41c7-9435-e59bde50259a" providerId="ADAL" clId="{28444337-0C4B-44C2-B177-5C113639F42A}" dt="2021-08-04T23:48:21.706" v="2"/>
          <ac:picMkLst>
            <pc:docMk/>
            <pc:sldMk cId="4015328284" sldId="2076136554"/>
            <ac:picMk id="19" creationId="{04A62D7F-BE9F-4A19-8622-A3EB50966AC7}"/>
          </ac:picMkLst>
        </pc:picChg>
        <pc:picChg chg="add del mod">
          <ac:chgData name="Jordan Nicholson" userId="d38b7964-7fcd-41c7-9435-e59bde50259a" providerId="ADAL" clId="{28444337-0C4B-44C2-B177-5C113639F42A}" dt="2021-08-04T23:48:21.706" v="2"/>
          <ac:picMkLst>
            <pc:docMk/>
            <pc:sldMk cId="4015328284" sldId="2076136554"/>
            <ac:picMk id="20" creationId="{BAE9042F-98E6-498C-BCEF-22940D465BF1}"/>
          </ac:picMkLst>
        </pc:picChg>
        <pc:picChg chg="add del mod">
          <ac:chgData name="Jordan Nicholson" userId="d38b7964-7fcd-41c7-9435-e59bde50259a" providerId="ADAL" clId="{28444337-0C4B-44C2-B177-5C113639F42A}" dt="2021-08-04T23:48:21.706" v="2"/>
          <ac:picMkLst>
            <pc:docMk/>
            <pc:sldMk cId="4015328284" sldId="2076136554"/>
            <ac:picMk id="23" creationId="{37AC7D1F-5CE4-4FF2-BB96-E284B3628F34}"/>
          </ac:picMkLst>
        </pc:picChg>
        <pc:picChg chg="add del mod">
          <ac:chgData name="Jordan Nicholson" userId="d38b7964-7fcd-41c7-9435-e59bde50259a" providerId="ADAL" clId="{28444337-0C4B-44C2-B177-5C113639F42A}" dt="2021-08-04T23:48:21.706" v="2"/>
          <ac:picMkLst>
            <pc:docMk/>
            <pc:sldMk cId="4015328284" sldId="2076136554"/>
            <ac:picMk id="24" creationId="{99C7254A-A7C4-46FB-90E0-0E8BE0156480}"/>
          </ac:picMkLst>
        </pc:picChg>
        <pc:picChg chg="add del mod">
          <ac:chgData name="Jordan Nicholson" userId="d38b7964-7fcd-41c7-9435-e59bde50259a" providerId="ADAL" clId="{28444337-0C4B-44C2-B177-5C113639F42A}" dt="2021-08-04T23:48:21.706" v="2"/>
          <ac:picMkLst>
            <pc:docMk/>
            <pc:sldMk cId="4015328284" sldId="2076136554"/>
            <ac:picMk id="25" creationId="{23AE34C7-94C0-4E6B-9096-82DC469BFC4C}"/>
          </ac:picMkLst>
        </pc:picChg>
        <pc:picChg chg="add del mod">
          <ac:chgData name="Jordan Nicholson" userId="d38b7964-7fcd-41c7-9435-e59bde50259a" providerId="ADAL" clId="{28444337-0C4B-44C2-B177-5C113639F42A}" dt="2021-08-04T23:48:21.706" v="2"/>
          <ac:picMkLst>
            <pc:docMk/>
            <pc:sldMk cId="4015328284" sldId="2076136554"/>
            <ac:picMk id="27" creationId="{B4F6BA81-9CB5-4B7E-AEEC-C07ED97CE59E}"/>
          </ac:picMkLst>
        </pc:picChg>
        <pc:picChg chg="add del mod">
          <ac:chgData name="Jordan Nicholson" userId="d38b7964-7fcd-41c7-9435-e59bde50259a" providerId="ADAL" clId="{28444337-0C4B-44C2-B177-5C113639F42A}" dt="2021-08-04T23:48:21.706" v="2"/>
          <ac:picMkLst>
            <pc:docMk/>
            <pc:sldMk cId="4015328284" sldId="2076136554"/>
            <ac:picMk id="28" creationId="{94FB29D4-B739-4A3A-B449-693BF1E60A71}"/>
          </ac:picMkLst>
        </pc:picChg>
        <pc:picChg chg="add del mod">
          <ac:chgData name="Jordan Nicholson" userId="d38b7964-7fcd-41c7-9435-e59bde50259a" providerId="ADAL" clId="{28444337-0C4B-44C2-B177-5C113639F42A}" dt="2021-08-04T23:48:21.706" v="2"/>
          <ac:picMkLst>
            <pc:docMk/>
            <pc:sldMk cId="4015328284" sldId="2076136554"/>
            <ac:picMk id="29" creationId="{45082A71-53D2-432F-BC1C-144839A2D075}"/>
          </ac:picMkLst>
        </pc:picChg>
        <pc:picChg chg="mod">
          <ac:chgData name="Jordan Nicholson" userId="d38b7964-7fcd-41c7-9435-e59bde50259a" providerId="ADAL" clId="{28444337-0C4B-44C2-B177-5C113639F42A}" dt="2021-08-04T23:48:19.048" v="1"/>
          <ac:picMkLst>
            <pc:docMk/>
            <pc:sldMk cId="4015328284" sldId="2076136554"/>
            <ac:picMk id="32" creationId="{59123806-B449-4425-A886-5F412C279B5A}"/>
          </ac:picMkLst>
        </pc:picChg>
        <pc:picChg chg="mod">
          <ac:chgData name="Jordan Nicholson" userId="d38b7964-7fcd-41c7-9435-e59bde50259a" providerId="ADAL" clId="{28444337-0C4B-44C2-B177-5C113639F42A}" dt="2021-08-04T23:48:19.048" v="1"/>
          <ac:picMkLst>
            <pc:docMk/>
            <pc:sldMk cId="4015328284" sldId="2076136554"/>
            <ac:picMk id="35" creationId="{91E7895A-F0D2-4E48-A5D7-0E1B5FA1C5BC}"/>
          </ac:picMkLst>
        </pc:picChg>
        <pc:picChg chg="mod">
          <ac:chgData name="Jordan Nicholson" userId="d38b7964-7fcd-41c7-9435-e59bde50259a" providerId="ADAL" clId="{28444337-0C4B-44C2-B177-5C113639F42A}" dt="2021-08-04T23:48:19.048" v="1"/>
          <ac:picMkLst>
            <pc:docMk/>
            <pc:sldMk cId="4015328284" sldId="2076136554"/>
            <ac:picMk id="38" creationId="{BA3CFEBC-95D9-4DE3-8B36-C33213DE9CC5}"/>
          </ac:picMkLst>
        </pc:picChg>
        <pc:picChg chg="mod">
          <ac:chgData name="Jordan Nicholson" userId="d38b7964-7fcd-41c7-9435-e59bde50259a" providerId="ADAL" clId="{28444337-0C4B-44C2-B177-5C113639F42A}" dt="2021-08-04T23:48:19.048" v="1"/>
          <ac:picMkLst>
            <pc:docMk/>
            <pc:sldMk cId="4015328284" sldId="2076136554"/>
            <ac:picMk id="41" creationId="{D8E4B5AB-320C-4915-BD0F-C39C65A7E8F0}"/>
          </ac:picMkLst>
        </pc:picChg>
        <pc:picChg chg="mod">
          <ac:chgData name="Jordan Nicholson" userId="d38b7964-7fcd-41c7-9435-e59bde50259a" providerId="ADAL" clId="{28444337-0C4B-44C2-B177-5C113639F42A}" dt="2021-08-04T23:48:19.048" v="1"/>
          <ac:picMkLst>
            <pc:docMk/>
            <pc:sldMk cId="4015328284" sldId="2076136554"/>
            <ac:picMk id="44" creationId="{E526D1FB-A9D7-4D93-A59A-3FD6395AF275}"/>
          </ac:picMkLst>
        </pc:picChg>
        <pc:picChg chg="add del mod">
          <ac:chgData name="Jordan Nicholson" userId="d38b7964-7fcd-41c7-9435-e59bde50259a" providerId="ADAL" clId="{28444337-0C4B-44C2-B177-5C113639F42A}" dt="2021-08-04T23:48:21.706" v="2"/>
          <ac:picMkLst>
            <pc:docMk/>
            <pc:sldMk cId="4015328284" sldId="2076136554"/>
            <ac:picMk id="55" creationId="{BF38056D-4A5D-4D0E-8206-91272BC0F3B1}"/>
          </ac:picMkLst>
        </pc:picChg>
        <pc:picChg chg="add del mod">
          <ac:chgData name="Jordan Nicholson" userId="d38b7964-7fcd-41c7-9435-e59bde50259a" providerId="ADAL" clId="{28444337-0C4B-44C2-B177-5C113639F42A}" dt="2021-08-04T23:48:21.706" v="2"/>
          <ac:picMkLst>
            <pc:docMk/>
            <pc:sldMk cId="4015328284" sldId="2076136554"/>
            <ac:picMk id="56" creationId="{90372818-4A0A-4C6F-9E7C-00B04D482D54}"/>
          </ac:picMkLst>
        </pc:picChg>
        <pc:picChg chg="add del mod">
          <ac:chgData name="Jordan Nicholson" userId="d38b7964-7fcd-41c7-9435-e59bde50259a" providerId="ADAL" clId="{28444337-0C4B-44C2-B177-5C113639F42A}" dt="2021-08-04T23:48:21.706" v="2"/>
          <ac:picMkLst>
            <pc:docMk/>
            <pc:sldMk cId="4015328284" sldId="2076136554"/>
            <ac:picMk id="57" creationId="{23EBEED1-86ED-40AB-A387-389AB5827066}"/>
          </ac:picMkLst>
        </pc:picChg>
        <pc:picChg chg="add del mod">
          <ac:chgData name="Jordan Nicholson" userId="d38b7964-7fcd-41c7-9435-e59bde50259a" providerId="ADAL" clId="{28444337-0C4B-44C2-B177-5C113639F42A}" dt="2021-08-04T23:48:21.706" v="2"/>
          <ac:picMkLst>
            <pc:docMk/>
            <pc:sldMk cId="4015328284" sldId="2076136554"/>
            <ac:picMk id="58" creationId="{DB6B7C01-C31C-4705-860E-E3FF961EAC22}"/>
          </ac:picMkLst>
        </pc:picChg>
        <pc:picChg chg="add del mod">
          <ac:chgData name="Jordan Nicholson" userId="d38b7964-7fcd-41c7-9435-e59bde50259a" providerId="ADAL" clId="{28444337-0C4B-44C2-B177-5C113639F42A}" dt="2021-08-04T23:48:21.706" v="2"/>
          <ac:picMkLst>
            <pc:docMk/>
            <pc:sldMk cId="4015328284" sldId="2076136554"/>
            <ac:picMk id="59" creationId="{5093F6B6-DEDF-4A52-8F6A-A744C6518621}"/>
          </ac:picMkLst>
        </pc:picChg>
        <pc:picChg chg="add del mod">
          <ac:chgData name="Jordan Nicholson" userId="d38b7964-7fcd-41c7-9435-e59bde50259a" providerId="ADAL" clId="{28444337-0C4B-44C2-B177-5C113639F42A}" dt="2021-08-04T23:48:21.706" v="2"/>
          <ac:picMkLst>
            <pc:docMk/>
            <pc:sldMk cId="4015328284" sldId="2076136554"/>
            <ac:picMk id="60" creationId="{D7D55C87-65BB-4DD2-803F-5711B5A3B620}"/>
          </ac:picMkLst>
        </pc:picChg>
        <pc:picChg chg="add del mod">
          <ac:chgData name="Jordan Nicholson" userId="d38b7964-7fcd-41c7-9435-e59bde50259a" providerId="ADAL" clId="{28444337-0C4B-44C2-B177-5C113639F42A}" dt="2021-08-04T23:48:21.706" v="2"/>
          <ac:picMkLst>
            <pc:docMk/>
            <pc:sldMk cId="4015328284" sldId="2076136554"/>
            <ac:picMk id="62" creationId="{CCBC147A-4CB3-4C14-AF77-C01B1BA37AA0}"/>
          </ac:picMkLst>
        </pc:picChg>
        <pc:picChg chg="add del mod">
          <ac:chgData name="Jordan Nicholson" userId="d38b7964-7fcd-41c7-9435-e59bde50259a" providerId="ADAL" clId="{28444337-0C4B-44C2-B177-5C113639F42A}" dt="2021-08-04T23:48:21.706" v="2"/>
          <ac:picMkLst>
            <pc:docMk/>
            <pc:sldMk cId="4015328284" sldId="2076136554"/>
            <ac:picMk id="63" creationId="{6BC51947-F145-43A0-A5E6-9BD241626F73}"/>
          </ac:picMkLst>
        </pc:picChg>
        <pc:picChg chg="add del mod">
          <ac:chgData name="Jordan Nicholson" userId="d38b7964-7fcd-41c7-9435-e59bde50259a" providerId="ADAL" clId="{28444337-0C4B-44C2-B177-5C113639F42A}" dt="2021-08-04T23:48:21.706" v="2"/>
          <ac:picMkLst>
            <pc:docMk/>
            <pc:sldMk cId="4015328284" sldId="2076136554"/>
            <ac:picMk id="64" creationId="{C06C87B9-BDFD-45F4-A3EE-BD48990E9C45}"/>
          </ac:picMkLst>
        </pc:picChg>
        <pc:picChg chg="add del mod">
          <ac:chgData name="Jordan Nicholson" userId="d38b7964-7fcd-41c7-9435-e59bde50259a" providerId="ADAL" clId="{28444337-0C4B-44C2-B177-5C113639F42A}" dt="2021-08-04T23:48:21.706" v="2"/>
          <ac:picMkLst>
            <pc:docMk/>
            <pc:sldMk cId="4015328284" sldId="2076136554"/>
            <ac:picMk id="69" creationId="{C056792F-82AF-4E04-8A47-45704685BD56}"/>
          </ac:picMkLst>
        </pc:picChg>
        <pc:picChg chg="add del mod">
          <ac:chgData name="Jordan Nicholson" userId="d38b7964-7fcd-41c7-9435-e59bde50259a" providerId="ADAL" clId="{28444337-0C4B-44C2-B177-5C113639F42A}" dt="2021-08-04T23:48:21.706" v="2"/>
          <ac:picMkLst>
            <pc:docMk/>
            <pc:sldMk cId="4015328284" sldId="2076136554"/>
            <ac:picMk id="72" creationId="{C11A40E5-45FD-4350-96EE-AD758E0E1477}"/>
          </ac:picMkLst>
        </pc:picChg>
        <pc:picChg chg="add mod">
          <ac:chgData name="Jordan Nicholson" userId="d38b7964-7fcd-41c7-9435-e59bde50259a" providerId="ADAL" clId="{28444337-0C4B-44C2-B177-5C113639F42A}" dt="2021-08-05T19:36:40.585" v="21" actId="14100"/>
          <ac:picMkLst>
            <pc:docMk/>
            <pc:sldMk cId="4015328284" sldId="2076136554"/>
            <ac:picMk id="90" creationId="{DB29CB83-25B5-4846-B30C-77D5A24D4749}"/>
          </ac:picMkLst>
        </pc:picChg>
        <pc:picChg chg="add mod">
          <ac:chgData name="Jordan Nicholson" userId="d38b7964-7fcd-41c7-9435-e59bde50259a" providerId="ADAL" clId="{28444337-0C4B-44C2-B177-5C113639F42A}" dt="2021-08-05T19:36:40.585" v="21" actId="14100"/>
          <ac:picMkLst>
            <pc:docMk/>
            <pc:sldMk cId="4015328284" sldId="2076136554"/>
            <ac:picMk id="91" creationId="{0E0E6E65-796C-4582-9EAB-F7D34EB42129}"/>
          </ac:picMkLst>
        </pc:picChg>
        <pc:picChg chg="add mod">
          <ac:chgData name="Jordan Nicholson" userId="d38b7964-7fcd-41c7-9435-e59bde50259a" providerId="ADAL" clId="{28444337-0C4B-44C2-B177-5C113639F42A}" dt="2021-08-05T19:36:40.585" v="21" actId="14100"/>
          <ac:picMkLst>
            <pc:docMk/>
            <pc:sldMk cId="4015328284" sldId="2076136554"/>
            <ac:picMk id="92" creationId="{4791D9E9-D188-4E74-A4E0-BDD006AEDEA6}"/>
          </ac:picMkLst>
        </pc:picChg>
        <pc:picChg chg="add mod">
          <ac:chgData name="Jordan Nicholson" userId="d38b7964-7fcd-41c7-9435-e59bde50259a" providerId="ADAL" clId="{28444337-0C4B-44C2-B177-5C113639F42A}" dt="2021-08-05T19:36:40.585" v="21" actId="14100"/>
          <ac:picMkLst>
            <pc:docMk/>
            <pc:sldMk cId="4015328284" sldId="2076136554"/>
            <ac:picMk id="95" creationId="{D1F3D26E-B728-4EC8-8629-4E78F823D04F}"/>
          </ac:picMkLst>
        </pc:picChg>
        <pc:picChg chg="add mod">
          <ac:chgData name="Jordan Nicholson" userId="d38b7964-7fcd-41c7-9435-e59bde50259a" providerId="ADAL" clId="{28444337-0C4B-44C2-B177-5C113639F42A}" dt="2021-08-05T19:36:40.585" v="21" actId="14100"/>
          <ac:picMkLst>
            <pc:docMk/>
            <pc:sldMk cId="4015328284" sldId="2076136554"/>
            <ac:picMk id="96" creationId="{D9D5D7DD-003A-4A33-AE88-424C454EA3F6}"/>
          </ac:picMkLst>
        </pc:picChg>
        <pc:picChg chg="add mod">
          <ac:chgData name="Jordan Nicholson" userId="d38b7964-7fcd-41c7-9435-e59bde50259a" providerId="ADAL" clId="{28444337-0C4B-44C2-B177-5C113639F42A}" dt="2021-08-05T19:36:40.585" v="21" actId="14100"/>
          <ac:picMkLst>
            <pc:docMk/>
            <pc:sldMk cId="4015328284" sldId="2076136554"/>
            <ac:picMk id="97" creationId="{9659AE8B-8E1A-4A90-9D85-F5C191B99990}"/>
          </ac:picMkLst>
        </pc:picChg>
        <pc:picChg chg="add mod">
          <ac:chgData name="Jordan Nicholson" userId="d38b7964-7fcd-41c7-9435-e59bde50259a" providerId="ADAL" clId="{28444337-0C4B-44C2-B177-5C113639F42A}" dt="2021-08-05T19:36:40.585" v="21" actId="14100"/>
          <ac:picMkLst>
            <pc:docMk/>
            <pc:sldMk cId="4015328284" sldId="2076136554"/>
            <ac:picMk id="99" creationId="{3C571404-7A0C-4E26-A51E-0C082E2A1889}"/>
          </ac:picMkLst>
        </pc:picChg>
        <pc:picChg chg="add mod">
          <ac:chgData name="Jordan Nicholson" userId="d38b7964-7fcd-41c7-9435-e59bde50259a" providerId="ADAL" clId="{28444337-0C4B-44C2-B177-5C113639F42A}" dt="2021-08-05T19:36:40.585" v="21" actId="14100"/>
          <ac:picMkLst>
            <pc:docMk/>
            <pc:sldMk cId="4015328284" sldId="2076136554"/>
            <ac:picMk id="100" creationId="{11B8FA8C-EE59-423B-B90D-98F0EAB5549B}"/>
          </ac:picMkLst>
        </pc:picChg>
        <pc:picChg chg="add mod">
          <ac:chgData name="Jordan Nicholson" userId="d38b7964-7fcd-41c7-9435-e59bde50259a" providerId="ADAL" clId="{28444337-0C4B-44C2-B177-5C113639F42A}" dt="2021-08-05T19:36:40.585" v="21" actId="14100"/>
          <ac:picMkLst>
            <pc:docMk/>
            <pc:sldMk cId="4015328284" sldId="2076136554"/>
            <ac:picMk id="101" creationId="{5D78BB47-FD46-44EF-8160-B39F3944B928}"/>
          </ac:picMkLst>
        </pc:picChg>
        <pc:picChg chg="mod">
          <ac:chgData name="Jordan Nicholson" userId="d38b7964-7fcd-41c7-9435-e59bde50259a" providerId="ADAL" clId="{28444337-0C4B-44C2-B177-5C113639F42A}" dt="2021-08-04T23:48:26.489" v="3"/>
          <ac:picMkLst>
            <pc:docMk/>
            <pc:sldMk cId="4015328284" sldId="2076136554"/>
            <ac:picMk id="104" creationId="{60AFC9A8-B17D-4A44-AAE7-C2829641E317}"/>
          </ac:picMkLst>
        </pc:picChg>
        <pc:picChg chg="mod">
          <ac:chgData name="Jordan Nicholson" userId="d38b7964-7fcd-41c7-9435-e59bde50259a" providerId="ADAL" clId="{28444337-0C4B-44C2-B177-5C113639F42A}" dt="2021-08-04T23:48:26.489" v="3"/>
          <ac:picMkLst>
            <pc:docMk/>
            <pc:sldMk cId="4015328284" sldId="2076136554"/>
            <ac:picMk id="107" creationId="{F306568F-3BE5-4D38-9C29-3FB05148C9AD}"/>
          </ac:picMkLst>
        </pc:picChg>
        <pc:picChg chg="mod">
          <ac:chgData name="Jordan Nicholson" userId="d38b7964-7fcd-41c7-9435-e59bde50259a" providerId="ADAL" clId="{28444337-0C4B-44C2-B177-5C113639F42A}" dt="2021-08-04T23:48:26.489" v="3"/>
          <ac:picMkLst>
            <pc:docMk/>
            <pc:sldMk cId="4015328284" sldId="2076136554"/>
            <ac:picMk id="110" creationId="{803E5658-8CB9-4243-A908-95AF9E23CE9E}"/>
          </ac:picMkLst>
        </pc:picChg>
        <pc:picChg chg="mod">
          <ac:chgData name="Jordan Nicholson" userId="d38b7964-7fcd-41c7-9435-e59bde50259a" providerId="ADAL" clId="{28444337-0C4B-44C2-B177-5C113639F42A}" dt="2021-08-04T23:48:26.489" v="3"/>
          <ac:picMkLst>
            <pc:docMk/>
            <pc:sldMk cId="4015328284" sldId="2076136554"/>
            <ac:picMk id="113" creationId="{4E3DEA23-1EAD-4752-BE36-3B7D39B045F0}"/>
          </ac:picMkLst>
        </pc:picChg>
        <pc:picChg chg="mod">
          <ac:chgData name="Jordan Nicholson" userId="d38b7964-7fcd-41c7-9435-e59bde50259a" providerId="ADAL" clId="{28444337-0C4B-44C2-B177-5C113639F42A}" dt="2021-08-04T23:48:26.489" v="3"/>
          <ac:picMkLst>
            <pc:docMk/>
            <pc:sldMk cId="4015328284" sldId="2076136554"/>
            <ac:picMk id="116" creationId="{F01BA35F-B699-4D1D-A5C6-156BC1235527}"/>
          </ac:picMkLst>
        </pc:picChg>
        <pc:picChg chg="add mod">
          <ac:chgData name="Jordan Nicholson" userId="d38b7964-7fcd-41c7-9435-e59bde50259a" providerId="ADAL" clId="{28444337-0C4B-44C2-B177-5C113639F42A}" dt="2021-08-05T19:36:40.585" v="21" actId="14100"/>
          <ac:picMkLst>
            <pc:docMk/>
            <pc:sldMk cId="4015328284" sldId="2076136554"/>
            <ac:picMk id="127" creationId="{DDE928AC-C111-4FE3-A2BA-53D739ABC452}"/>
          </ac:picMkLst>
        </pc:picChg>
        <pc:picChg chg="add mod">
          <ac:chgData name="Jordan Nicholson" userId="d38b7964-7fcd-41c7-9435-e59bde50259a" providerId="ADAL" clId="{28444337-0C4B-44C2-B177-5C113639F42A}" dt="2021-08-05T19:36:40.585" v="21" actId="14100"/>
          <ac:picMkLst>
            <pc:docMk/>
            <pc:sldMk cId="4015328284" sldId="2076136554"/>
            <ac:picMk id="128" creationId="{B525D507-7EB3-4F42-9D27-DD3F499E4277}"/>
          </ac:picMkLst>
        </pc:picChg>
        <pc:picChg chg="add mod">
          <ac:chgData name="Jordan Nicholson" userId="d38b7964-7fcd-41c7-9435-e59bde50259a" providerId="ADAL" clId="{28444337-0C4B-44C2-B177-5C113639F42A}" dt="2021-08-05T19:36:40.585" v="21" actId="14100"/>
          <ac:picMkLst>
            <pc:docMk/>
            <pc:sldMk cId="4015328284" sldId="2076136554"/>
            <ac:picMk id="129" creationId="{09757FFB-584A-4205-8399-151134A93C60}"/>
          </ac:picMkLst>
        </pc:picChg>
        <pc:picChg chg="add mod">
          <ac:chgData name="Jordan Nicholson" userId="d38b7964-7fcd-41c7-9435-e59bde50259a" providerId="ADAL" clId="{28444337-0C4B-44C2-B177-5C113639F42A}" dt="2021-08-05T19:36:40.585" v="21" actId="14100"/>
          <ac:picMkLst>
            <pc:docMk/>
            <pc:sldMk cId="4015328284" sldId="2076136554"/>
            <ac:picMk id="130" creationId="{8EDBDF43-16CE-44D5-9038-0B736B29FBDE}"/>
          </ac:picMkLst>
        </pc:picChg>
        <pc:picChg chg="add mod">
          <ac:chgData name="Jordan Nicholson" userId="d38b7964-7fcd-41c7-9435-e59bde50259a" providerId="ADAL" clId="{28444337-0C4B-44C2-B177-5C113639F42A}" dt="2021-08-05T19:36:40.585" v="21" actId="14100"/>
          <ac:picMkLst>
            <pc:docMk/>
            <pc:sldMk cId="4015328284" sldId="2076136554"/>
            <ac:picMk id="131" creationId="{CF0DAC84-98EF-4000-B169-5DBA551E7344}"/>
          </ac:picMkLst>
        </pc:picChg>
        <pc:picChg chg="add mod">
          <ac:chgData name="Jordan Nicholson" userId="d38b7964-7fcd-41c7-9435-e59bde50259a" providerId="ADAL" clId="{28444337-0C4B-44C2-B177-5C113639F42A}" dt="2021-08-05T19:36:40.585" v="21" actId="14100"/>
          <ac:picMkLst>
            <pc:docMk/>
            <pc:sldMk cId="4015328284" sldId="2076136554"/>
            <ac:picMk id="132" creationId="{834B9177-AFEB-4804-96F3-B6E1A1CC58FB}"/>
          </ac:picMkLst>
        </pc:picChg>
        <pc:picChg chg="add mod">
          <ac:chgData name="Jordan Nicholson" userId="d38b7964-7fcd-41c7-9435-e59bde50259a" providerId="ADAL" clId="{28444337-0C4B-44C2-B177-5C113639F42A}" dt="2021-08-05T19:36:40.585" v="21" actId="14100"/>
          <ac:picMkLst>
            <pc:docMk/>
            <pc:sldMk cId="4015328284" sldId="2076136554"/>
            <ac:picMk id="133" creationId="{5230758B-7E6F-42D0-8A4A-B12AF4CC4895}"/>
          </ac:picMkLst>
        </pc:picChg>
        <pc:picChg chg="add mod">
          <ac:chgData name="Jordan Nicholson" userId="d38b7964-7fcd-41c7-9435-e59bde50259a" providerId="ADAL" clId="{28444337-0C4B-44C2-B177-5C113639F42A}" dt="2021-08-05T19:36:40.585" v="21" actId="14100"/>
          <ac:picMkLst>
            <pc:docMk/>
            <pc:sldMk cId="4015328284" sldId="2076136554"/>
            <ac:picMk id="134" creationId="{0C546C43-3C7C-4309-A4FA-AB5DC0A5AE8B}"/>
          </ac:picMkLst>
        </pc:picChg>
        <pc:picChg chg="add mod">
          <ac:chgData name="Jordan Nicholson" userId="d38b7964-7fcd-41c7-9435-e59bde50259a" providerId="ADAL" clId="{28444337-0C4B-44C2-B177-5C113639F42A}" dt="2021-08-05T19:36:40.585" v="21" actId="14100"/>
          <ac:picMkLst>
            <pc:docMk/>
            <pc:sldMk cId="4015328284" sldId="2076136554"/>
            <ac:picMk id="135" creationId="{BF873F2C-C305-4475-90DF-D262196AF7A2}"/>
          </ac:picMkLst>
        </pc:picChg>
        <pc:picChg chg="add mod">
          <ac:chgData name="Jordan Nicholson" userId="d38b7964-7fcd-41c7-9435-e59bde50259a" providerId="ADAL" clId="{28444337-0C4B-44C2-B177-5C113639F42A}" dt="2021-08-05T19:36:40.585" v="21" actId="14100"/>
          <ac:picMkLst>
            <pc:docMk/>
            <pc:sldMk cId="4015328284" sldId="2076136554"/>
            <ac:picMk id="140" creationId="{5427486F-3A78-4C81-AB6A-294C2722894E}"/>
          </ac:picMkLst>
        </pc:picChg>
        <pc:picChg chg="add mod">
          <ac:chgData name="Jordan Nicholson" userId="d38b7964-7fcd-41c7-9435-e59bde50259a" providerId="ADAL" clId="{28444337-0C4B-44C2-B177-5C113639F42A}" dt="2021-08-05T19:36:40.585" v="21" actId="14100"/>
          <ac:picMkLst>
            <pc:docMk/>
            <pc:sldMk cId="4015328284" sldId="2076136554"/>
            <ac:picMk id="143" creationId="{8C549B9E-33F8-474C-A245-A7F5CEACFB1E}"/>
          </ac:picMkLst>
        </pc:picChg>
        <pc:picChg chg="del">
          <ac:chgData name="Jordan Nicholson" userId="d38b7964-7fcd-41c7-9435-e59bde50259a" providerId="ADAL" clId="{28444337-0C4B-44C2-B177-5C113639F42A}" dt="2021-08-04T23:48:17.526" v="0" actId="478"/>
          <ac:picMkLst>
            <pc:docMk/>
            <pc:sldMk cId="4015328284" sldId="2076136554"/>
            <ac:picMk id="1026" creationId="{BDFEBEEA-664F-4616-9A71-BE311A0642BA}"/>
          </ac:picMkLst>
        </pc:picChg>
        <pc:cxnChg chg="add del mod">
          <ac:chgData name="Jordan Nicholson" userId="d38b7964-7fcd-41c7-9435-e59bde50259a" providerId="ADAL" clId="{28444337-0C4B-44C2-B177-5C113639F42A}" dt="2021-08-04T23:48:21.706" v="2"/>
          <ac:cxnSpMkLst>
            <pc:docMk/>
            <pc:sldMk cId="4015328284" sldId="2076136554"/>
            <ac:cxnSpMk id="68" creationId="{94F81440-0981-4E98-8CED-0F3839A189BC}"/>
          </ac:cxnSpMkLst>
        </pc:cxnChg>
        <pc:cxnChg chg="add del mod">
          <ac:chgData name="Jordan Nicholson" userId="d38b7964-7fcd-41c7-9435-e59bde50259a" providerId="ADAL" clId="{28444337-0C4B-44C2-B177-5C113639F42A}" dt="2021-08-04T23:48:21.706" v="2"/>
          <ac:cxnSpMkLst>
            <pc:docMk/>
            <pc:sldMk cId="4015328284" sldId="2076136554"/>
            <ac:cxnSpMk id="71" creationId="{F72A8234-6270-443E-9730-F650E51222C0}"/>
          </ac:cxnSpMkLst>
        </pc:cxnChg>
        <pc:cxnChg chg="add del mod">
          <ac:chgData name="Jordan Nicholson" userId="d38b7964-7fcd-41c7-9435-e59bde50259a" providerId="ADAL" clId="{28444337-0C4B-44C2-B177-5C113639F42A}" dt="2021-08-04T23:48:21.706" v="2"/>
          <ac:cxnSpMkLst>
            <pc:docMk/>
            <pc:sldMk cId="4015328284" sldId="2076136554"/>
            <ac:cxnSpMk id="75" creationId="{14CFBBEF-DFEA-433F-A205-C4085961E1C3}"/>
          </ac:cxnSpMkLst>
        </pc:cxnChg>
        <pc:cxnChg chg="add mod">
          <ac:chgData name="Jordan Nicholson" userId="d38b7964-7fcd-41c7-9435-e59bde50259a" providerId="ADAL" clId="{28444337-0C4B-44C2-B177-5C113639F42A}" dt="2021-08-05T19:36:40.585" v="21" actId="14100"/>
          <ac:cxnSpMkLst>
            <pc:docMk/>
            <pc:sldMk cId="4015328284" sldId="2076136554"/>
            <ac:cxnSpMk id="139" creationId="{B155C098-BD01-4AFD-BE1D-76D27D46BD9D}"/>
          </ac:cxnSpMkLst>
        </pc:cxnChg>
        <pc:cxnChg chg="add mod">
          <ac:chgData name="Jordan Nicholson" userId="d38b7964-7fcd-41c7-9435-e59bde50259a" providerId="ADAL" clId="{28444337-0C4B-44C2-B177-5C113639F42A}" dt="2021-08-05T19:36:40.585" v="21" actId="14100"/>
          <ac:cxnSpMkLst>
            <pc:docMk/>
            <pc:sldMk cId="4015328284" sldId="2076136554"/>
            <ac:cxnSpMk id="142" creationId="{5EA85D1D-11D0-4F31-9EE9-40A9DF08B8DA}"/>
          </ac:cxnSpMkLst>
        </pc:cxnChg>
        <pc:cxnChg chg="add mod">
          <ac:chgData name="Jordan Nicholson" userId="d38b7964-7fcd-41c7-9435-e59bde50259a" providerId="ADAL" clId="{28444337-0C4B-44C2-B177-5C113639F42A}" dt="2021-08-05T19:36:40.585" v="21" actId="14100"/>
          <ac:cxnSpMkLst>
            <pc:docMk/>
            <pc:sldMk cId="4015328284" sldId="2076136554"/>
            <ac:cxnSpMk id="146" creationId="{BD78B15F-2C92-4FEE-BE5A-6350A8033F5B}"/>
          </ac:cxnSpMkLst>
        </pc:cxnChg>
      </pc:sldChg>
    </pc:docChg>
  </pc:docChgLst>
  <pc:docChgLst>
    <pc:chgData name="Jordan Nicholson" userId="S::jordann_valencelevel.com#ext#@microsoft.onmicrosoft.com::9f663b2e-34c6-4786-86e9-7ef28f3e3963" providerId="AD" clId="Web-{B8F2CA29-EF87-4A40-B4FE-83FCEFB62492}"/>
    <pc:docChg chg="modSld">
      <pc:chgData name="Jordan Nicholson" userId="S::jordann_valencelevel.com#ext#@microsoft.onmicrosoft.com::9f663b2e-34c6-4786-86e9-7ef28f3e3963" providerId="AD" clId="Web-{B8F2CA29-EF87-4A40-B4FE-83FCEFB62492}" dt="2021-06-25T18:50:21.022" v="20" actId="20577"/>
      <pc:docMkLst>
        <pc:docMk/>
      </pc:docMkLst>
      <pc:sldChg chg="modSp">
        <pc:chgData name="Jordan Nicholson" userId="S::jordann_valencelevel.com#ext#@microsoft.onmicrosoft.com::9f663b2e-34c6-4786-86e9-7ef28f3e3963" providerId="AD" clId="Web-{B8F2CA29-EF87-4A40-B4FE-83FCEFB62492}" dt="2021-06-25T18:39:12.703" v="1" actId="20577"/>
        <pc:sldMkLst>
          <pc:docMk/>
          <pc:sldMk cId="1191690117" sldId="261"/>
        </pc:sldMkLst>
        <pc:spChg chg="mod">
          <ac:chgData name="Jordan Nicholson" userId="S::jordann_valencelevel.com#ext#@microsoft.onmicrosoft.com::9f663b2e-34c6-4786-86e9-7ef28f3e3963" providerId="AD" clId="Web-{B8F2CA29-EF87-4A40-B4FE-83FCEFB62492}" dt="2021-06-25T18:39:12.703" v="1" actId="20577"/>
          <ac:spMkLst>
            <pc:docMk/>
            <pc:sldMk cId="1191690117" sldId="261"/>
            <ac:spMk id="13" creationId="{D8F76857-639B-A84E-8A04-B50501672DF1}"/>
          </ac:spMkLst>
        </pc:spChg>
      </pc:sldChg>
      <pc:sldChg chg="modSp">
        <pc:chgData name="Jordan Nicholson" userId="S::jordann_valencelevel.com#ext#@microsoft.onmicrosoft.com::9f663b2e-34c6-4786-86e9-7ef28f3e3963" providerId="AD" clId="Web-{B8F2CA29-EF87-4A40-B4FE-83FCEFB62492}" dt="2021-06-25T18:50:21.022" v="20" actId="20577"/>
        <pc:sldMkLst>
          <pc:docMk/>
          <pc:sldMk cId="2136860852" sldId="2829"/>
        </pc:sldMkLst>
        <pc:spChg chg="mod">
          <ac:chgData name="Jordan Nicholson" userId="S::jordann_valencelevel.com#ext#@microsoft.onmicrosoft.com::9f663b2e-34c6-4786-86e9-7ef28f3e3963" providerId="AD" clId="Web-{B8F2CA29-EF87-4A40-B4FE-83FCEFB62492}" dt="2021-06-25T18:50:21.022" v="20" actId="20577"/>
          <ac:spMkLst>
            <pc:docMk/>
            <pc:sldMk cId="2136860852" sldId="2829"/>
            <ac:spMk id="3" creationId="{33EF4C49-2850-49F5-9341-54461B6DE69A}"/>
          </ac:spMkLst>
        </pc:spChg>
      </pc:sldChg>
      <pc:sldChg chg="delSp">
        <pc:chgData name="Jordan Nicholson" userId="S::jordann_valencelevel.com#ext#@microsoft.onmicrosoft.com::9f663b2e-34c6-4786-86e9-7ef28f3e3963" providerId="AD" clId="Web-{B8F2CA29-EF87-4A40-B4FE-83FCEFB62492}" dt="2021-06-25T18:42:58.638" v="3"/>
        <pc:sldMkLst>
          <pc:docMk/>
          <pc:sldMk cId="4015328284" sldId="2076136554"/>
        </pc:sldMkLst>
        <pc:picChg chg="del">
          <ac:chgData name="Jordan Nicholson" userId="S::jordann_valencelevel.com#ext#@microsoft.onmicrosoft.com::9f663b2e-34c6-4786-86e9-7ef28f3e3963" providerId="AD" clId="Web-{B8F2CA29-EF87-4A40-B4FE-83FCEFB62492}" dt="2021-06-25T18:42:58.638" v="3"/>
          <ac:picMkLst>
            <pc:docMk/>
            <pc:sldMk cId="4015328284" sldId="2076136554"/>
            <ac:picMk id="105" creationId="{89F80C3C-908D-6E44-92F6-74FFC62A0CD8}"/>
          </ac:picMkLst>
        </pc:picChg>
        <pc:picChg chg="del">
          <ac:chgData name="Jordan Nicholson" userId="S::jordann_valencelevel.com#ext#@microsoft.onmicrosoft.com::9f663b2e-34c6-4786-86e9-7ef28f3e3963" providerId="AD" clId="Web-{B8F2CA29-EF87-4A40-B4FE-83FCEFB62492}" dt="2021-06-25T18:42:56.357" v="2"/>
          <ac:picMkLst>
            <pc:docMk/>
            <pc:sldMk cId="4015328284" sldId="2076136554"/>
            <ac:picMk id="158" creationId="{E11E320F-7E45-DB4B-8464-6CC7B7F7D203}"/>
          </ac:picMkLst>
        </pc:picChg>
      </pc:sldChg>
    </pc:docChg>
  </pc:docChgLst>
  <pc:docChgLst>
    <pc:chgData name="Scott Willwerth (Tata Consultancy Services Ltd)" userId="S::v-scwil@microsoft.com::b12c9a72-b4a3-448c-bd85-b844493a3f23" providerId="AD" clId="Web-{E3CFF6A5-8C93-3D7F-27AA-DFB9D3B684CA}"/>
    <pc:docChg chg="modSld">
      <pc:chgData name="Scott Willwerth (Tata Consultancy Services Ltd)" userId="S::v-scwil@microsoft.com::b12c9a72-b4a3-448c-bd85-b844493a3f23" providerId="AD" clId="Web-{E3CFF6A5-8C93-3D7F-27AA-DFB9D3B684CA}" dt="2021-06-29T18:50:33.511" v="4"/>
      <pc:docMkLst>
        <pc:docMk/>
      </pc:docMkLst>
      <pc:sldChg chg="addSp delSp modSp">
        <pc:chgData name="Scott Willwerth (Tata Consultancy Services Ltd)" userId="S::v-scwil@microsoft.com::b12c9a72-b4a3-448c-bd85-b844493a3f23" providerId="AD" clId="Web-{E3CFF6A5-8C93-3D7F-27AA-DFB9D3B684CA}" dt="2021-06-29T18:50:33.511" v="4"/>
        <pc:sldMkLst>
          <pc:docMk/>
          <pc:sldMk cId="4153297329" sldId="262"/>
        </pc:sldMkLst>
        <pc:spChg chg="add del">
          <ac:chgData name="Scott Willwerth (Tata Consultancy Services Ltd)" userId="S::v-scwil@microsoft.com::b12c9a72-b4a3-448c-bd85-b844493a3f23" providerId="AD" clId="Web-{E3CFF6A5-8C93-3D7F-27AA-DFB9D3B684CA}" dt="2021-06-29T18:50:33.511" v="4"/>
          <ac:spMkLst>
            <pc:docMk/>
            <pc:sldMk cId="4153297329" sldId="262"/>
            <ac:spMk id="2" creationId="{B83C8C54-9168-4A6D-8C7B-08B6FB92F310}"/>
          </ac:spMkLst>
        </pc:spChg>
        <pc:spChg chg="add del mod">
          <ac:chgData name="Scott Willwerth (Tata Consultancy Services Ltd)" userId="S::v-scwil@microsoft.com::b12c9a72-b4a3-448c-bd85-b844493a3f23" providerId="AD" clId="Web-{E3CFF6A5-8C93-3D7F-27AA-DFB9D3B684CA}" dt="2021-06-29T18:50:31.636" v="3"/>
          <ac:spMkLst>
            <pc:docMk/>
            <pc:sldMk cId="4153297329" sldId="262"/>
            <ac:spMk id="5" creationId="{3E13E227-8A8A-4146-AD84-5650F9FA5757}"/>
          </ac:spMkLst>
        </pc:spChg>
      </pc:sldChg>
    </pc:docChg>
  </pc:docChgLst>
  <pc:docChgLst>
    <pc:chgData name="Jordan Nicholson" userId="S::jordann_valencelevel.com#ext#@microsoft.onmicrosoft.com::9f663b2e-34c6-4786-86e9-7ef28f3e3963" providerId="AD" clId="Web-{191A293E-27C8-47C8-B4BA-755A3BE82ECE}"/>
    <pc:docChg chg="modSld">
      <pc:chgData name="Jordan Nicholson" userId="S::jordann_valencelevel.com#ext#@microsoft.onmicrosoft.com::9f663b2e-34c6-4786-86e9-7ef28f3e3963" providerId="AD" clId="Web-{191A293E-27C8-47C8-B4BA-755A3BE82ECE}" dt="2021-06-30T15:30:27.867" v="0" actId="1076"/>
      <pc:docMkLst>
        <pc:docMk/>
      </pc:docMkLst>
      <pc:sldChg chg="modSp">
        <pc:chgData name="Jordan Nicholson" userId="S::jordann_valencelevel.com#ext#@microsoft.onmicrosoft.com::9f663b2e-34c6-4786-86e9-7ef28f3e3963" providerId="AD" clId="Web-{191A293E-27C8-47C8-B4BA-755A3BE82ECE}" dt="2021-06-30T15:30:27.867" v="0" actId="1076"/>
        <pc:sldMkLst>
          <pc:docMk/>
          <pc:sldMk cId="4153297329" sldId="262"/>
        </pc:sldMkLst>
        <pc:spChg chg="mod">
          <ac:chgData name="Jordan Nicholson" userId="S::jordann_valencelevel.com#ext#@microsoft.onmicrosoft.com::9f663b2e-34c6-4786-86e9-7ef28f3e3963" providerId="AD" clId="Web-{191A293E-27C8-47C8-B4BA-755A3BE82ECE}" dt="2021-06-30T15:30:27.867" v="0" actId="1076"/>
          <ac:spMkLst>
            <pc:docMk/>
            <pc:sldMk cId="4153297329" sldId="262"/>
            <ac:spMk id="4" creationId="{C0294FDF-3910-424A-97FF-63A5E40896F4}"/>
          </ac:spMkLst>
        </pc:spChg>
      </pc:sldChg>
    </pc:docChg>
  </pc:docChgLst>
  <pc:docChgLst>
    <pc:chgData name="Jordan Nicholson (Valence Group Inc.)" userId="S::v-jnicholson@microsoft.com::c19aa7ad-14aa-48ee-9e49-cdea439bc12f" providerId="AD" clId="Web-{EACA0239-6A63-4193-AB81-65B2B0F9ACB3}"/>
    <pc:docChg chg="modSld">
      <pc:chgData name="Jordan Nicholson (Valence Group Inc.)" userId="S::v-jnicholson@microsoft.com::c19aa7ad-14aa-48ee-9e49-cdea439bc12f" providerId="AD" clId="Web-{EACA0239-6A63-4193-AB81-65B2B0F9ACB3}" dt="2021-06-11T17:15:02.358" v="19" actId="20577"/>
      <pc:docMkLst>
        <pc:docMk/>
      </pc:docMkLst>
      <pc:sldChg chg="modSp">
        <pc:chgData name="Jordan Nicholson (Valence Group Inc.)" userId="S::v-jnicholson@microsoft.com::c19aa7ad-14aa-48ee-9e49-cdea439bc12f" providerId="AD" clId="Web-{EACA0239-6A63-4193-AB81-65B2B0F9ACB3}" dt="2021-06-11T17:15:02.358" v="19" actId="20577"/>
        <pc:sldMkLst>
          <pc:docMk/>
          <pc:sldMk cId="1191690117" sldId="261"/>
        </pc:sldMkLst>
        <pc:spChg chg="mod">
          <ac:chgData name="Jordan Nicholson (Valence Group Inc.)" userId="S::v-jnicholson@microsoft.com::c19aa7ad-14aa-48ee-9e49-cdea439bc12f" providerId="AD" clId="Web-{EACA0239-6A63-4193-AB81-65B2B0F9ACB3}" dt="2021-06-11T17:15:02.358" v="19" actId="20577"/>
          <ac:spMkLst>
            <pc:docMk/>
            <pc:sldMk cId="1191690117" sldId="261"/>
            <ac:spMk id="13" creationId="{D8F76857-639B-A84E-8A04-B50501672DF1}"/>
          </ac:spMkLst>
        </pc:spChg>
      </pc:sldChg>
    </pc:docChg>
  </pc:docChgLst>
  <pc:docChgLst>
    <pc:chgData name="Jordan Nicholson (Valence Group Inc.)" userId="S::v-jnicholson@microsoft.com::c19aa7ad-14aa-48ee-9e49-cdea439bc12f" providerId="AD" clId="Web-{8FD9996F-3A78-1759-8C1A-9A19E87D8AA3}"/>
    <pc:docChg chg="modSld">
      <pc:chgData name="Jordan Nicholson (Valence Group Inc.)" userId="S::v-jnicholson@microsoft.com::c19aa7ad-14aa-48ee-9e49-cdea439bc12f" providerId="AD" clId="Web-{8FD9996F-3A78-1759-8C1A-9A19E87D8AA3}" dt="2021-06-29T20:29:17.218" v="1" actId="20577"/>
      <pc:docMkLst>
        <pc:docMk/>
      </pc:docMkLst>
      <pc:sldChg chg="modSp">
        <pc:chgData name="Jordan Nicholson (Valence Group Inc.)" userId="S::v-jnicholson@microsoft.com::c19aa7ad-14aa-48ee-9e49-cdea439bc12f" providerId="AD" clId="Web-{8FD9996F-3A78-1759-8C1A-9A19E87D8AA3}" dt="2021-06-29T20:29:17.218" v="1" actId="20577"/>
        <pc:sldMkLst>
          <pc:docMk/>
          <pc:sldMk cId="4153297329" sldId="262"/>
        </pc:sldMkLst>
        <pc:spChg chg="mod">
          <ac:chgData name="Jordan Nicholson (Valence Group Inc.)" userId="S::v-jnicholson@microsoft.com::c19aa7ad-14aa-48ee-9e49-cdea439bc12f" providerId="AD" clId="Web-{8FD9996F-3A78-1759-8C1A-9A19E87D8AA3}" dt="2021-06-29T20:29:17.218" v="1" actId="20577"/>
          <ac:spMkLst>
            <pc:docMk/>
            <pc:sldMk cId="4153297329" sldId="262"/>
            <ac:spMk id="4" creationId="{C0294FDF-3910-424A-97FF-63A5E40896F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8681"/>
            <a:ext cx="3962400" cy="3429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8/31/2021 3:13 PM</a:t>
            </a:fld>
            <a:endParaRPr lang="en-US" dirty="0">
              <a:latin typeface="Segoe UI" pitchFamily="34" charset="0"/>
            </a:endParaRPr>
          </a:p>
        </p:txBody>
      </p:sp>
      <p:sp>
        <p:nvSpPr>
          <p:cNvPr id="8" name="Footer Placeholder 7"/>
          <p:cNvSpPr>
            <a:spLocks noGrp="1"/>
          </p:cNvSpPr>
          <p:nvPr>
            <p:ph type="ftr" sz="quarter" idx="2"/>
          </p:nvPr>
        </p:nvSpPr>
        <p:spPr>
          <a:xfrm>
            <a:off x="0" y="6513910"/>
            <a:ext cx="7726680" cy="249326"/>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7711439" y="6513910"/>
            <a:ext cx="1430444" cy="3429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6515100"/>
            <a:ext cx="7894320" cy="266973"/>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8/31/2021 3:12 PM</a:t>
            </a:fld>
            <a:endParaRPr lang="en-US" dirty="0"/>
          </a:p>
        </p:txBody>
      </p:sp>
      <p:sp>
        <p:nvSpPr>
          <p:cNvPr id="12" name="Notes Placeholder 11"/>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dirty="0"/>
              <a:t>H0-Intro Slide title - </a:t>
            </a:r>
            <a:r>
              <a:rPr lang="en-US" dirty="0" err="1"/>
              <a:t>Semibold</a:t>
            </a:r>
            <a:r>
              <a:rPr lang="en-US" dirty="0"/>
              <a:t> - 40pt**</a:t>
            </a:r>
          </a:p>
          <a:p>
            <a:pPr lvl="0"/>
            <a:r>
              <a:rPr lang="en-US" dirty="0"/>
              <a:t>H1- Slide Header - </a:t>
            </a:r>
            <a:r>
              <a:rPr lang="en-US" dirty="0" err="1"/>
              <a:t>Semibold</a:t>
            </a:r>
            <a:r>
              <a:rPr lang="en-US" dirty="0"/>
              <a:t> - 28pt </a:t>
            </a:r>
          </a:p>
          <a:p>
            <a:pPr lvl="0"/>
            <a:r>
              <a:rPr lang="en-US" dirty="0"/>
              <a:t>H2- Subhead -  </a:t>
            </a:r>
            <a:r>
              <a:rPr lang="en-US" dirty="0" err="1"/>
              <a:t>Semibold</a:t>
            </a:r>
            <a:r>
              <a:rPr lang="en-US" dirty="0"/>
              <a:t> - 18pt </a:t>
            </a:r>
          </a:p>
          <a:p>
            <a:pPr lvl="0"/>
            <a:r>
              <a:rPr lang="en-US" dirty="0"/>
              <a:t>Body - Regular - 16pt</a:t>
            </a:r>
          </a:p>
          <a:p>
            <a:pPr lvl="0"/>
            <a:r>
              <a:rPr lang="en-US" dirty="0"/>
              <a:t>Sub Body - Regular - 10pt*</a:t>
            </a:r>
          </a:p>
        </p:txBody>
      </p:sp>
      <p:sp>
        <p:nvSpPr>
          <p:cNvPr id="13" name="Slide Number Placeholder 12"/>
          <p:cNvSpPr>
            <a:spLocks noGrp="1"/>
          </p:cNvSpPr>
          <p:nvPr>
            <p:ph type="sldNum" sz="quarter" idx="5"/>
          </p:nvPr>
        </p:nvSpPr>
        <p:spPr>
          <a:xfrm>
            <a:off x="7879079" y="6513910"/>
            <a:ext cx="1262804" cy="3429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err="1"/>
              <a:t>Annata</a:t>
            </a:r>
            <a:r>
              <a:rPr lang="en-US" sz="800" dirty="0"/>
              <a:t> helps business do the following:</a:t>
            </a:r>
          </a:p>
          <a:p>
            <a:endParaRPr lang="en-US" sz="800" dirty="0"/>
          </a:p>
          <a:p>
            <a:r>
              <a:rPr lang="en-US" sz="800" b="1" i="1" dirty="0"/>
              <a:t>1. Acquire new customers from quality leads </a:t>
            </a:r>
          </a:p>
          <a:p>
            <a:r>
              <a:rPr lang="en-US" sz="800" dirty="0"/>
              <a:t>-Manage leads from multiple digital and physical channels in a single solution. </a:t>
            </a:r>
          </a:p>
          <a:p>
            <a:r>
              <a:rPr lang="en-US" sz="800" dirty="0"/>
              <a:t>-Distribute and monitor leads across your organization, including central marketing teams and dealers. 	</a:t>
            </a:r>
          </a:p>
          <a:p>
            <a:r>
              <a:rPr lang="en-US" sz="800" dirty="0"/>
              <a:t>-Continuously measure lead performance KPIs and adjust campaigns or follow-up where needed. </a:t>
            </a:r>
          </a:p>
          <a:p>
            <a:r>
              <a:rPr lang="en-US" sz="800" dirty="0"/>
              <a:t>-Scale your ability to handle more leads by using automated and intelligent customer journeys. </a:t>
            </a:r>
          </a:p>
          <a:p>
            <a:endParaRPr lang="en-US" sz="800" dirty="0"/>
          </a:p>
          <a:p>
            <a:r>
              <a:rPr lang="en-US" sz="800" b="1" i="1" dirty="0"/>
              <a:t>2. Close sales efficiently </a:t>
            </a:r>
          </a:p>
          <a:p>
            <a:r>
              <a:rPr lang="en-US" sz="800" dirty="0"/>
              <a:t>• Enable your sales teams to work on sales pipeline and follow-up with customers anytime, anywhere using web client or mobile app. </a:t>
            </a:r>
          </a:p>
          <a:p>
            <a:r>
              <a:rPr lang="en-US" sz="800" dirty="0"/>
              <a:t>• Continuously monitor sales pipeline KPIs and reducing risk of opportunities left behind. </a:t>
            </a:r>
          </a:p>
          <a:p>
            <a:r>
              <a:rPr lang="en-US" sz="800" dirty="0"/>
              <a:t>• Empower sales teams with intelligence and insights to offer the right products and services. </a:t>
            </a:r>
          </a:p>
          <a:p>
            <a:endParaRPr lang="en-US" sz="800" dirty="0"/>
          </a:p>
          <a:p>
            <a:r>
              <a:rPr lang="en-US" sz="800" b="1" i="1" dirty="0"/>
              <a:t>3. Retain and grow your customer base </a:t>
            </a:r>
          </a:p>
          <a:p>
            <a:r>
              <a:rPr lang="en-US" sz="800" dirty="0"/>
              <a:t>• Automatically build customer profiles with information from multiple touch points across marketing, sales and after-sales.</a:t>
            </a:r>
          </a:p>
          <a:p>
            <a:r>
              <a:rPr lang="en-US" sz="800" dirty="0"/>
              <a:t>• Provide intelligent reminders and next best actions to sales teams for strategic moments in the customer lifecycle. </a:t>
            </a:r>
          </a:p>
          <a:p>
            <a:r>
              <a:rPr lang="en-US" sz="800" dirty="0"/>
              <a:t>• Drive automated, data-driven campaigns to offer the right products or services at the right time.</a:t>
            </a:r>
          </a:p>
          <a:p>
            <a:endParaRPr lang="en-US" sz="850" dirty="0">
              <a:cs typeface="Segoe UI"/>
            </a:endParaRP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8/31/2021 3:12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823323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Annata's</a:t>
            </a:r>
            <a:r>
              <a:rPr lang="en-US" dirty="0"/>
              <a:t> comprehensive solution for the automotive industry is built to cover a wide range of businesses involved in manufacturing, distribution, marketing, selling and maintenance of motor vehicles and its components.</a:t>
            </a:r>
          </a:p>
          <a:p>
            <a:endParaRPr lang="en-US" dirty="0"/>
          </a:p>
          <a:p>
            <a:r>
              <a:rPr lang="en-US" dirty="0"/>
              <a:t>-With seamless integration with Outlook, users have the power of Dynamics 365 in their email. Dynamics 365 will show up in a window next to an outlook message or meeting. Allowing users to see useful information about a customer. </a:t>
            </a:r>
          </a:p>
          <a:p>
            <a:endParaRPr lang="en-US" dirty="0"/>
          </a:p>
          <a:p>
            <a:r>
              <a:rPr lang="en-US" dirty="0"/>
              <a:t>-With Business insights and analytics through interactive dashboards and rich filtering options, users have a level of self-service BI they can use in their day to day. </a:t>
            </a:r>
          </a:p>
          <a:p>
            <a:endParaRPr lang="en-US" dirty="0"/>
          </a:p>
          <a:p>
            <a:r>
              <a:rPr lang="en-US" dirty="0"/>
              <a:t>-With the mobile app, users can complete tasks while on the go. This allows employees to carry out process and search for relevant information on a tablet of phone </a:t>
            </a:r>
          </a:p>
          <a:p>
            <a:endParaRPr lang="en-US" dirty="0"/>
          </a:p>
          <a:p>
            <a:r>
              <a:rPr lang="en-US" dirty="0"/>
              <a:t>-Tailored use interfaces and processes for automotive gives dealerships freedom to configure for their specific brand, devices and dealerships.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8/31/2021 3:13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23382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Video deminstrating the Annata platform </a:t>
            </a: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8/31/2021 3:13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58551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3E9321-962E-9F47-B156-C5E626545814}"/>
              </a:ext>
            </a:extLst>
          </p:cNvPr>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for Feedback/Commen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hasCustomPrompt="1"/>
          </p:nvPr>
        </p:nvSpPr>
        <p:spPr bwMode="white">
          <a:xfrm>
            <a:off x="588263" y="457200"/>
            <a:ext cx="11018520" cy="430887"/>
          </a:xfrm>
        </p:spPr>
        <p:txBody>
          <a:bodyPr/>
          <a:lstStyle>
            <a:lvl1pPr>
              <a:defRPr b="0">
                <a:solidFill>
                  <a:schemeClr val="tx1"/>
                </a:solidFill>
                <a:latin typeface="+mj-lt"/>
                <a:ea typeface="Segoe UI" pitchFamily="34" charset="0"/>
                <a:cs typeface="Segoe UI" pitchFamily="34" charset="0"/>
              </a:defRPr>
            </a:lvl1pPr>
          </a:lstStyle>
          <a:p>
            <a:r>
              <a:rPr lang="en-US" dirty="0"/>
              <a:t>Click to edit title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46221"/>
          </a:xfrm>
        </p:spPr>
        <p:txBody>
          <a:bodyPr>
            <a:spAutoFit/>
          </a:bodyPr>
          <a:lstStyle>
            <a:lvl1pPr>
              <a:defRPr sz="1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p:txBody>
      </p:sp>
      <p:sp>
        <p:nvSpPr>
          <p:cNvPr id="2" name="Rectangle 1">
            <a:extLst>
              <a:ext uri="{FF2B5EF4-FFF2-40B4-BE49-F238E27FC236}">
                <a16:creationId xmlns:a16="http://schemas.microsoft.com/office/drawing/2014/main" id="{18CADA32-F26F-F04C-9672-0A8B222A10CC}"/>
              </a:ext>
            </a:extLst>
          </p:cNvPr>
          <p:cNvSpPr/>
          <p:nvPr userDrawn="1"/>
        </p:nvSpPr>
        <p:spPr bwMode="auto">
          <a:xfrm>
            <a:off x="0" y="6269037"/>
            <a:ext cx="12192000" cy="588963"/>
          </a:xfrm>
          <a:prstGeom prst="rect">
            <a:avLst/>
          </a:prstGeom>
          <a:solidFill>
            <a:srgbClr val="FDFF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2" name="Bottom nav" hidden="1">
            <a:extLst>
              <a:ext uri="{FF2B5EF4-FFF2-40B4-BE49-F238E27FC236}">
                <a16:creationId xmlns:a16="http://schemas.microsoft.com/office/drawing/2014/main" id="{AA07EBE7-989D-7F41-B370-AB31F513C535}"/>
              </a:ext>
            </a:extLst>
          </p:cNvPr>
          <p:cNvSpPr/>
          <p:nvPr userDrawn="1"/>
        </p:nvSpPr>
        <p:spPr bwMode="auto">
          <a:xfrm flipV="1">
            <a:off x="1" y="5905498"/>
            <a:ext cx="12192000" cy="9525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275283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accent2"/>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89815BF4-47F8-DE46-9861-C4091CFD591F}"/>
              </a:ext>
            </a:extLst>
          </p:cNvPr>
          <p:cNvSpPr>
            <a:spLocks noGrp="1"/>
          </p:cNvSpPr>
          <p:nvPr>
            <p:ph type="dt" sz="half" idx="2"/>
          </p:nvPr>
        </p:nvSpPr>
        <p:spPr>
          <a:xfrm>
            <a:off x="238836" y="6333287"/>
            <a:ext cx="850623" cy="365125"/>
          </a:xfrm>
          <a:prstGeom prst="rect">
            <a:avLst/>
          </a:prstGeom>
        </p:spPr>
        <p:txBody>
          <a:bodyPr vert="horz" lIns="91440" tIns="45720" rIns="91440" bIns="45720" rtlCol="0" anchor="ctr"/>
          <a:lstStyle>
            <a:lvl1pPr algn="l">
              <a:defRPr sz="800">
                <a:solidFill>
                  <a:schemeClr val="bg1"/>
                </a:solidFill>
              </a:defRPr>
            </a:lvl1pPr>
          </a:lstStyle>
          <a:p>
            <a:fld id="{3E7791A1-4E41-4215-AEDE-FF127BC93132}" type="datetime1">
              <a:rPr lang="is-IS" b="1" smtClean="0"/>
              <a:pPr/>
              <a:t>31.8.2021</a:t>
            </a:fld>
            <a:endParaRPr lang="en-US" b="1"/>
          </a:p>
        </p:txBody>
      </p:sp>
      <p:sp>
        <p:nvSpPr>
          <p:cNvPr id="7" name="Title 1">
            <a:extLst>
              <a:ext uri="{FF2B5EF4-FFF2-40B4-BE49-F238E27FC236}">
                <a16:creationId xmlns:a16="http://schemas.microsoft.com/office/drawing/2014/main" id="{DFBE121E-3449-8546-8CF4-04483226EE06}"/>
              </a:ext>
            </a:extLst>
          </p:cNvPr>
          <p:cNvSpPr>
            <a:spLocks noGrp="1"/>
          </p:cNvSpPr>
          <p:nvPr>
            <p:ph type="title"/>
          </p:nvPr>
        </p:nvSpPr>
        <p:spPr>
          <a:xfrm>
            <a:off x="228600" y="4751709"/>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8" name="Text Placeholder 2">
            <a:extLst>
              <a:ext uri="{FF2B5EF4-FFF2-40B4-BE49-F238E27FC236}">
                <a16:creationId xmlns:a16="http://schemas.microsoft.com/office/drawing/2014/main" id="{81655AE7-F7A0-7A4C-81A3-DE6A58B3F4F4}"/>
              </a:ext>
            </a:extLst>
          </p:cNvPr>
          <p:cNvSpPr>
            <a:spLocks noGrp="1"/>
          </p:cNvSpPr>
          <p:nvPr>
            <p:ph idx="13" hasCustomPrompt="1"/>
          </p:nvPr>
        </p:nvSpPr>
        <p:spPr>
          <a:xfrm>
            <a:off x="228600" y="5623645"/>
            <a:ext cx="11696699" cy="543907"/>
          </a:xfrm>
          <a:prstGeom prst="rect">
            <a:avLst/>
          </a:prstGeom>
        </p:spPr>
        <p:txBody>
          <a:bodyPr vert="horz" lIns="91440" tIns="45720" rIns="91440" bIns="45720" numCol="1" spcCol="360000" rtlCol="0" anchor="t" anchorCtr="0">
            <a:noAutofit/>
          </a:bodyPr>
          <a:lstStyle>
            <a:lvl1pPr marL="0" indent="0" fontAlgn="b">
              <a:buNone/>
              <a:defRPr sz="8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spTree>
    <p:extLst>
      <p:ext uri="{BB962C8B-B14F-4D97-AF65-F5344CB8AC3E}">
        <p14:creationId xmlns:p14="http://schemas.microsoft.com/office/powerpoint/2010/main" val="419255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6EF3-4F74-B242-853C-6C242C419A60}"/>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3" name="Graphic 2">
            <a:extLst>
              <a:ext uri="{FF2B5EF4-FFF2-40B4-BE49-F238E27FC236}">
                <a16:creationId xmlns:a16="http://schemas.microsoft.com/office/drawing/2014/main" id="{D34DE038-C820-1347-90F8-126912D39D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4" name="Graphic 3">
            <a:extLst>
              <a:ext uri="{FF2B5EF4-FFF2-40B4-BE49-F238E27FC236}">
                <a16:creationId xmlns:a16="http://schemas.microsoft.com/office/drawing/2014/main" id="{3402EDE3-592B-8E4C-89BC-180F013C698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Tree>
    <p:extLst>
      <p:ext uri="{BB962C8B-B14F-4D97-AF65-F5344CB8AC3E}">
        <p14:creationId xmlns:p14="http://schemas.microsoft.com/office/powerpoint/2010/main" val="56577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B7B5387-D026-704E-AD3A-9624885A5C4C}"/>
              </a:ext>
            </a:extLst>
          </p:cNvPr>
          <p:cNvSpPr>
            <a:spLocks noGrp="1"/>
          </p:cNvSpPr>
          <p:nvPr>
            <p:ph idx="20"/>
          </p:nvPr>
        </p:nvSpPr>
        <p:spPr>
          <a:xfrm>
            <a:off x="228599" y="879731"/>
            <a:ext cx="11696700" cy="5381920"/>
          </a:xfrm>
          <a:prstGeom prst="rect">
            <a:avLst/>
          </a:prstGeom>
        </p:spPr>
        <p:txBody>
          <a:bodyPr vert="horz" lIns="91440" tIns="45720" rIns="91440" bIns="45720" numCol="1" spcCol="360000" rtlCol="0" anchor="t" anchorCtr="0">
            <a:noAutofit/>
          </a:bodyPr>
          <a:lstStyle>
            <a:lvl1pPr marL="285750" indent="-285750" fontAlgn="b">
              <a:buClr>
                <a:schemeClr val="accent1"/>
              </a:buClr>
              <a:buFont typeface="Arial" panose="020B0604020202020204" pitchFamily="34" charset="0"/>
              <a:buChar char="•"/>
              <a:defRPr sz="1400" b="0" i="0">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marL="228600" marR="0" lvl="0" indent="-228600" algn="l" defTabSz="914400" rtl="0" eaLnBrk="1" fontAlgn="auto" latinLnBrk="0" hangingPunct="1">
              <a:lnSpc>
                <a:spcPct val="90000"/>
              </a:lnSpc>
              <a:spcBef>
                <a:spcPts val="1000"/>
              </a:spcBef>
              <a:spcAft>
                <a:spcPts val="0"/>
              </a:spcAft>
              <a:buClr>
                <a:srgbClr val="CE232A"/>
              </a:buClr>
              <a:buSzTx/>
              <a:buFont typeface="Arial" panose="020B0604020202020204" pitchFamily="34" charset="0"/>
              <a:buChar char="•"/>
              <a:tabLst/>
              <a:defRPr/>
            </a:pPr>
            <a:r>
              <a:rPr kumimoji="0" lang="en-US" sz="2800" b="0" i="0" u="none" strike="noStrike" kern="1200" cap="none" spc="0" normalizeH="0" baseline="0" noProof="0">
                <a:ln>
                  <a:noFill/>
                </a:ln>
                <a:solidFill>
                  <a:srgbClr val="333A3D"/>
                </a:solidFill>
                <a:effectLst/>
                <a:uLnTx/>
                <a:uFillTx/>
                <a:latin typeface="Segoe UI"/>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CE232A"/>
              </a:buClr>
              <a:buSzTx/>
              <a:buFont typeface="Arial" panose="020B0604020202020204" pitchFamily="34" charset="0"/>
              <a:buChar char="•"/>
              <a:tabLst/>
              <a:defRPr/>
            </a:pPr>
            <a:r>
              <a:rPr kumimoji="0" lang="en-US" sz="2400" b="0" i="0" u="none" strike="noStrike" kern="1200" cap="none" spc="0" normalizeH="0" baseline="0" noProof="0">
                <a:ln>
                  <a:noFill/>
                </a:ln>
                <a:solidFill>
                  <a:srgbClr val="333A3D"/>
                </a:solidFill>
                <a:effectLst/>
                <a:uLnTx/>
                <a:uFillTx/>
                <a:latin typeface="Segoe UI"/>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CE232A"/>
              </a:buClr>
              <a:buSzTx/>
              <a:buFont typeface="Arial" panose="020B0604020202020204" pitchFamily="34" charset="0"/>
              <a:buChar char="•"/>
              <a:tabLst/>
              <a:defRPr/>
            </a:pPr>
            <a:r>
              <a:rPr kumimoji="0" lang="en-US" sz="2000" b="0" i="0" u="none" strike="noStrike" kern="1200" cap="none" spc="0" normalizeH="0" baseline="0" noProof="0">
                <a:ln>
                  <a:noFill/>
                </a:ln>
                <a:solidFill>
                  <a:srgbClr val="333A3D"/>
                </a:solidFill>
                <a:effectLst/>
                <a:uLnTx/>
                <a:uFillTx/>
                <a:latin typeface="Segoe UI"/>
                <a:ea typeface="+mn-ea"/>
                <a:cs typeface="+mn-cs"/>
              </a:rPr>
              <a:t>Third level</a:t>
            </a:r>
          </a:p>
          <a:p>
            <a:pPr marL="1600200" marR="0" lvl="3" indent="-228600" algn="l" defTabSz="914400" rtl="0" eaLnBrk="1" fontAlgn="auto" latinLnBrk="0" hangingPunct="1">
              <a:lnSpc>
                <a:spcPct val="90000"/>
              </a:lnSpc>
              <a:spcBef>
                <a:spcPts val="500"/>
              </a:spcBef>
              <a:spcAft>
                <a:spcPts val="0"/>
              </a:spcAft>
              <a:buClr>
                <a:srgbClr val="CE232A"/>
              </a:buClr>
              <a:buSzTx/>
              <a:buFont typeface="Arial" panose="020B0604020202020204" pitchFamily="34" charset="0"/>
              <a:buChar char="•"/>
              <a:tabLst/>
              <a:defRPr/>
            </a:pPr>
            <a:r>
              <a:rPr kumimoji="0" lang="en-US" sz="1800" b="0" i="0" u="none" strike="noStrike" kern="1200" cap="none" spc="0" normalizeH="0" baseline="0" noProof="0">
                <a:ln>
                  <a:noFill/>
                </a:ln>
                <a:solidFill>
                  <a:srgbClr val="333A3D"/>
                </a:solidFill>
                <a:effectLst/>
                <a:uLnTx/>
                <a:uFillTx/>
                <a:latin typeface="Segoe UI"/>
                <a:ea typeface="+mn-ea"/>
                <a:cs typeface="+mn-cs"/>
              </a:rPr>
              <a:t>Fourth level</a:t>
            </a:r>
          </a:p>
          <a:p>
            <a:pPr marL="2057400" marR="0" lvl="4" indent="-228600" algn="l" defTabSz="914400" rtl="0" eaLnBrk="1" fontAlgn="auto" latinLnBrk="0" hangingPunct="1">
              <a:lnSpc>
                <a:spcPct val="90000"/>
              </a:lnSpc>
              <a:spcBef>
                <a:spcPts val="500"/>
              </a:spcBef>
              <a:spcAft>
                <a:spcPts val="0"/>
              </a:spcAft>
              <a:buClr>
                <a:srgbClr val="CE232A"/>
              </a:buClr>
              <a:buSzTx/>
              <a:buFont typeface="Arial" panose="020B0604020202020204" pitchFamily="34" charset="0"/>
              <a:buChar char="•"/>
              <a:tabLst/>
              <a:defRPr/>
            </a:pPr>
            <a:r>
              <a:rPr kumimoji="0" lang="en-US" sz="1800" b="0" i="0" u="none" strike="noStrike" kern="1200" cap="none" spc="0" normalizeH="0" baseline="0" noProof="0">
                <a:ln>
                  <a:noFill/>
                </a:ln>
                <a:solidFill>
                  <a:srgbClr val="333A3D"/>
                </a:solidFill>
                <a:effectLst/>
                <a:uLnTx/>
                <a:uFillTx/>
                <a:latin typeface="Segoe UI"/>
                <a:ea typeface="+mn-ea"/>
                <a:cs typeface="+mn-cs"/>
              </a:rPr>
              <a:t>Fifth level</a:t>
            </a:r>
          </a:p>
        </p:txBody>
      </p:sp>
      <p:sp>
        <p:nvSpPr>
          <p:cNvPr id="2" name="Title 1">
            <a:extLst>
              <a:ext uri="{FF2B5EF4-FFF2-40B4-BE49-F238E27FC236}">
                <a16:creationId xmlns:a16="http://schemas.microsoft.com/office/drawing/2014/main" id="{6E656EF3-4F74-B242-853C-6C242C419A60}"/>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3" name="Graphic 2">
            <a:extLst>
              <a:ext uri="{FF2B5EF4-FFF2-40B4-BE49-F238E27FC236}">
                <a16:creationId xmlns:a16="http://schemas.microsoft.com/office/drawing/2014/main" id="{D34DE038-C820-1347-90F8-126912D39D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4" name="Graphic 3">
            <a:extLst>
              <a:ext uri="{FF2B5EF4-FFF2-40B4-BE49-F238E27FC236}">
                <a16:creationId xmlns:a16="http://schemas.microsoft.com/office/drawing/2014/main" id="{3402EDE3-592B-8E4C-89BC-180F013C698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Tree>
    <p:extLst>
      <p:ext uri="{BB962C8B-B14F-4D97-AF65-F5344CB8AC3E}">
        <p14:creationId xmlns:p14="http://schemas.microsoft.com/office/powerpoint/2010/main" val="264772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8B5A53-940D-A540-B8DB-65F5319C8EED}"/>
              </a:ext>
            </a:extLst>
          </p:cNvPr>
          <p:cNvSpPr>
            <a:spLocks noGrp="1"/>
          </p:cNvSpPr>
          <p:nvPr>
            <p:ph type="title"/>
          </p:nvPr>
        </p:nvSpPr>
        <p:spPr/>
        <p:txBody>
          <a:bodyPr/>
          <a:lstStyle/>
          <a:p>
            <a:r>
              <a:rPr lang="en-GB"/>
              <a:t>Click to edit Master title style</a:t>
            </a:r>
            <a:endParaRPr lang="en-US"/>
          </a:p>
        </p:txBody>
      </p:sp>
      <p:pic>
        <p:nvPicPr>
          <p:cNvPr id="5" name="Graphic 4">
            <a:extLst>
              <a:ext uri="{FF2B5EF4-FFF2-40B4-BE49-F238E27FC236}">
                <a16:creationId xmlns:a16="http://schemas.microsoft.com/office/drawing/2014/main" id="{07171CD2-EBBD-5647-A3D3-58AD0A35435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6" name="Graphic 5">
            <a:extLst>
              <a:ext uri="{FF2B5EF4-FFF2-40B4-BE49-F238E27FC236}">
                <a16:creationId xmlns:a16="http://schemas.microsoft.com/office/drawing/2014/main" id="{CD0CEC0D-AAAC-9B4D-BAD6-D7A040B428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9" name="Text Placeholder 2">
            <a:extLst>
              <a:ext uri="{FF2B5EF4-FFF2-40B4-BE49-F238E27FC236}">
                <a16:creationId xmlns:a16="http://schemas.microsoft.com/office/drawing/2014/main" id="{5884E142-F4AC-1D46-AE56-03BDFDA96D50}"/>
              </a:ext>
            </a:extLst>
          </p:cNvPr>
          <p:cNvSpPr>
            <a:spLocks noGrp="1"/>
          </p:cNvSpPr>
          <p:nvPr>
            <p:ph idx="19"/>
          </p:nvPr>
        </p:nvSpPr>
        <p:spPr>
          <a:xfrm>
            <a:off x="228599" y="879731"/>
            <a:ext cx="11696699" cy="892337"/>
          </a:xfrm>
          <a:prstGeom prst="rect">
            <a:avLst/>
          </a:prstGeom>
        </p:spPr>
        <p:txBody>
          <a:bodyPr vert="horz" lIns="91440" tIns="45720" rIns="91440" bIns="45720" numCol="1" spcCol="360000" rtlCol="0" anchor="t" anchorCtr="0">
            <a:noAutofit/>
          </a:bodyPr>
          <a:lstStyle>
            <a:lvl1pPr marL="0" indent="0" fontAlgn="b">
              <a:buNone/>
              <a:defRPr sz="18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7" name="Content Placeholder 2">
            <a:extLst>
              <a:ext uri="{FF2B5EF4-FFF2-40B4-BE49-F238E27FC236}">
                <a16:creationId xmlns:a16="http://schemas.microsoft.com/office/drawing/2014/main" id="{A90A3314-DBFE-4E65-83EF-BA847B17783A}"/>
              </a:ext>
            </a:extLst>
          </p:cNvPr>
          <p:cNvSpPr>
            <a:spLocks noGrp="1"/>
          </p:cNvSpPr>
          <p:nvPr>
            <p:ph idx="1"/>
          </p:nvPr>
        </p:nvSpPr>
        <p:spPr>
          <a:xfrm>
            <a:off x="228599" y="1825625"/>
            <a:ext cx="11125201" cy="4351338"/>
          </a:xfrm>
          <a:prstGeom prst="rect">
            <a:avLst/>
          </a:prstGeom>
        </p:spPr>
        <p:txBody>
          <a:bodyPr/>
          <a:lstStyle>
            <a:lvl1pPr marL="342900" indent="-342900">
              <a:buClr>
                <a:schemeClr val="accent1"/>
              </a:buClr>
              <a:buFont typeface="Arial" panose="020B0604020202020204" pitchFamily="34" charset="0"/>
              <a:buChar char="•"/>
              <a:defRPr/>
            </a:lvl1pPr>
            <a:lvl2pPr marL="475968" indent="-194353">
              <a:buClr>
                <a:schemeClr val="accent1"/>
              </a:buClr>
              <a:buFont typeface="Arial" panose="020B0604020202020204" pitchFamily="34" charset="0"/>
              <a:buChar char="•"/>
              <a:defRPr/>
            </a:lvl2pPr>
            <a:lvl3pPr marL="761547" indent="-173198">
              <a:buClr>
                <a:schemeClr val="accent1"/>
              </a:buClr>
              <a:buFont typeface="Arial" panose="020B0604020202020204" pitchFamily="34" charset="0"/>
              <a:buChar char="•"/>
              <a:defRPr/>
            </a:lvl3pPr>
            <a:lvl4pPr marL="1047127" indent="-177166">
              <a:buClr>
                <a:schemeClr val="accent1"/>
              </a:buClr>
              <a:buFont typeface="Arial" panose="020B0604020202020204" pitchFamily="34" charset="0"/>
              <a:buChar char="•"/>
              <a:defRPr/>
            </a:lvl4pPr>
            <a:lvl5pPr marL="1285111" indent="-179811">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87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6EF3-4F74-B242-853C-6C242C419A60}"/>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3" name="Graphic 2">
            <a:extLst>
              <a:ext uri="{FF2B5EF4-FFF2-40B4-BE49-F238E27FC236}">
                <a16:creationId xmlns:a16="http://schemas.microsoft.com/office/drawing/2014/main" id="{D34DE038-C820-1347-90F8-126912D39D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4" name="Graphic 3">
            <a:extLst>
              <a:ext uri="{FF2B5EF4-FFF2-40B4-BE49-F238E27FC236}">
                <a16:creationId xmlns:a16="http://schemas.microsoft.com/office/drawing/2014/main" id="{3402EDE3-592B-8E4C-89BC-180F013C698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5" name="Text Placeholder 2">
            <a:extLst>
              <a:ext uri="{FF2B5EF4-FFF2-40B4-BE49-F238E27FC236}">
                <a16:creationId xmlns:a16="http://schemas.microsoft.com/office/drawing/2014/main" id="{C7D58DB5-D63E-9346-85FC-7FDE67CD0448}"/>
              </a:ext>
            </a:extLst>
          </p:cNvPr>
          <p:cNvSpPr>
            <a:spLocks noGrp="1"/>
          </p:cNvSpPr>
          <p:nvPr>
            <p:ph idx="18" hasCustomPrompt="1"/>
          </p:nvPr>
        </p:nvSpPr>
        <p:spPr>
          <a:xfrm>
            <a:off x="228601" y="1855798"/>
            <a:ext cx="5714999" cy="4405853"/>
          </a:xfrm>
          <a:prstGeom prst="rect">
            <a:avLst/>
          </a:prstGeom>
        </p:spPr>
        <p:txBody>
          <a:bodyPr vert="horz" lIns="91440" tIns="45720" rIns="91440" bIns="45720" numCol="1" spcCol="360000" rtlCol="0" anchor="t" anchorCtr="0">
            <a:noAutofit/>
          </a:bodyPr>
          <a:lstStyle>
            <a:lvl1pPr marL="0" indent="0" fontAlgn="b">
              <a:buNone/>
              <a:defRPr sz="16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6" name="Text Placeholder 2">
            <a:extLst>
              <a:ext uri="{FF2B5EF4-FFF2-40B4-BE49-F238E27FC236}">
                <a16:creationId xmlns:a16="http://schemas.microsoft.com/office/drawing/2014/main" id="{8E00555F-0D85-9146-98C5-28EC1A337937}"/>
              </a:ext>
            </a:extLst>
          </p:cNvPr>
          <p:cNvSpPr>
            <a:spLocks noGrp="1"/>
          </p:cNvSpPr>
          <p:nvPr>
            <p:ph idx="19" hasCustomPrompt="1"/>
          </p:nvPr>
        </p:nvSpPr>
        <p:spPr>
          <a:xfrm>
            <a:off x="6118654" y="1855798"/>
            <a:ext cx="5806646" cy="4405853"/>
          </a:xfrm>
          <a:prstGeom prst="rect">
            <a:avLst/>
          </a:prstGeom>
        </p:spPr>
        <p:txBody>
          <a:bodyPr vert="horz" lIns="91440" tIns="45720" rIns="91440" bIns="45720" numCol="1" spcCol="360000" rtlCol="0" anchor="t" anchorCtr="0">
            <a:noAutofit/>
          </a:bodyPr>
          <a:lstStyle>
            <a:lvl1pPr marL="0" indent="0" fontAlgn="b">
              <a:buNone/>
              <a:defRPr sz="16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7" name="Text Placeholder 2">
            <a:extLst>
              <a:ext uri="{FF2B5EF4-FFF2-40B4-BE49-F238E27FC236}">
                <a16:creationId xmlns:a16="http://schemas.microsoft.com/office/drawing/2014/main" id="{CB7B5387-D026-704E-AD3A-9624885A5C4C}"/>
              </a:ext>
            </a:extLst>
          </p:cNvPr>
          <p:cNvSpPr>
            <a:spLocks noGrp="1"/>
          </p:cNvSpPr>
          <p:nvPr>
            <p:ph idx="20"/>
          </p:nvPr>
        </p:nvSpPr>
        <p:spPr>
          <a:xfrm>
            <a:off x="228599" y="879731"/>
            <a:ext cx="11696700" cy="892337"/>
          </a:xfrm>
          <a:prstGeom prst="rect">
            <a:avLst/>
          </a:prstGeom>
        </p:spPr>
        <p:txBody>
          <a:bodyPr vert="horz" lIns="91440" tIns="45720" rIns="91440" bIns="45720" numCol="1" spcCol="360000" rtlCol="0" anchor="t" anchorCtr="0">
            <a:noAutofit/>
          </a:bodyPr>
          <a:lstStyle>
            <a:lvl1pPr marL="0" indent="0" fontAlgn="b">
              <a:buNone/>
              <a:defRPr sz="18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Tree>
    <p:extLst>
      <p:ext uri="{BB962C8B-B14F-4D97-AF65-F5344CB8AC3E}">
        <p14:creationId xmlns:p14="http://schemas.microsoft.com/office/powerpoint/2010/main" val="339588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6885E5E-C4F4-7341-B404-6413078725F1}"/>
              </a:ext>
            </a:extLst>
          </p:cNvPr>
          <p:cNvSpPr>
            <a:spLocks noGrp="1"/>
          </p:cNvSpPr>
          <p:nvPr>
            <p:ph type="pic" sz="quarter" idx="14"/>
          </p:nvPr>
        </p:nvSpPr>
        <p:spPr>
          <a:xfrm>
            <a:off x="228599" y="419100"/>
            <a:ext cx="11696699" cy="3492633"/>
          </a:xfrm>
          <a:prstGeom prst="rect">
            <a:avLst/>
          </a:prstGeom>
        </p:spPr>
        <p:txBody>
          <a:bodyPr/>
          <a:lstStyle/>
          <a:p>
            <a:endParaRPr lang="en-US"/>
          </a:p>
        </p:txBody>
      </p:sp>
      <p:sp>
        <p:nvSpPr>
          <p:cNvPr id="6" name="Rectangle 5">
            <a:extLst>
              <a:ext uri="{FF2B5EF4-FFF2-40B4-BE49-F238E27FC236}">
                <a16:creationId xmlns:a16="http://schemas.microsoft.com/office/drawing/2014/main" id="{5AD74DB0-20C1-9A4F-AEF1-0D0595EA7D74}"/>
              </a:ext>
            </a:extLst>
          </p:cNvPr>
          <p:cNvSpPr/>
          <p:nvPr userDrawn="1"/>
        </p:nvSpPr>
        <p:spPr>
          <a:xfrm>
            <a:off x="0" y="3911733"/>
            <a:ext cx="12192000" cy="2301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sp>
        <p:nvSpPr>
          <p:cNvPr id="11" name="Title 1">
            <a:extLst>
              <a:ext uri="{FF2B5EF4-FFF2-40B4-BE49-F238E27FC236}">
                <a16:creationId xmlns:a16="http://schemas.microsoft.com/office/drawing/2014/main" id="{4DE41728-F24F-8B4A-9CBD-83CCF03C52D1}"/>
              </a:ext>
            </a:extLst>
          </p:cNvPr>
          <p:cNvSpPr>
            <a:spLocks noGrp="1"/>
          </p:cNvSpPr>
          <p:nvPr>
            <p:ph type="title"/>
          </p:nvPr>
        </p:nvSpPr>
        <p:spPr>
          <a:xfrm>
            <a:off x="228600" y="4106940"/>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9A4DCEEF-9CAB-FC43-8182-DB34F32F84C4}"/>
              </a:ext>
            </a:extLst>
          </p:cNvPr>
          <p:cNvSpPr>
            <a:spLocks noGrp="1"/>
          </p:cNvSpPr>
          <p:nvPr>
            <p:ph idx="13" hasCustomPrompt="1"/>
          </p:nvPr>
        </p:nvSpPr>
        <p:spPr>
          <a:xfrm>
            <a:off x="228600" y="4978876"/>
            <a:ext cx="11696699" cy="543907"/>
          </a:xfrm>
          <a:prstGeom prst="rect">
            <a:avLst/>
          </a:prstGeom>
        </p:spPr>
        <p:txBody>
          <a:bodyPr vert="horz" lIns="91440" tIns="45720" rIns="91440" bIns="45720" numCol="1" spcCol="360000" rtlCol="0" anchor="t" anchorCtr="0">
            <a:noAutofit/>
          </a:bodyPr>
          <a:lstStyle>
            <a:lvl1pPr marL="0" indent="0" fontAlgn="b">
              <a:buNone/>
              <a:defRPr sz="12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pic>
        <p:nvPicPr>
          <p:cNvPr id="9" name="Graphic 8">
            <a:extLst>
              <a:ext uri="{FF2B5EF4-FFF2-40B4-BE49-F238E27FC236}">
                <a16:creationId xmlns:a16="http://schemas.microsoft.com/office/drawing/2014/main" id="{AB78D16E-1179-1C41-9CE9-A5D45F35382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pic>
        <p:nvPicPr>
          <p:cNvPr id="10" name="Graphic 9">
            <a:extLst>
              <a:ext uri="{FF2B5EF4-FFF2-40B4-BE49-F238E27FC236}">
                <a16:creationId xmlns:a16="http://schemas.microsoft.com/office/drawing/2014/main" id="{784EBE39-3948-A747-A0B4-DC44702610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spTree>
    <p:extLst>
      <p:ext uri="{BB962C8B-B14F-4D97-AF65-F5344CB8AC3E}">
        <p14:creationId xmlns:p14="http://schemas.microsoft.com/office/powerpoint/2010/main" val="248927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3EC978-A2FC-DD4E-A330-CB87317C0DD5}"/>
              </a:ext>
            </a:extLst>
          </p:cNvPr>
          <p:cNvSpPr/>
          <p:nvPr userDrawn="1"/>
        </p:nvSpPr>
        <p:spPr>
          <a:xfrm>
            <a:off x="0" y="3911733"/>
            <a:ext cx="12192000" cy="23014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pic>
        <p:nvPicPr>
          <p:cNvPr id="10" name="Graphic 9">
            <a:extLst>
              <a:ext uri="{FF2B5EF4-FFF2-40B4-BE49-F238E27FC236}">
                <a16:creationId xmlns:a16="http://schemas.microsoft.com/office/drawing/2014/main" id="{04AAF207-C90E-A94E-8D86-2799ABEFB0E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pic>
        <p:nvPicPr>
          <p:cNvPr id="11" name="Graphic 10">
            <a:extLst>
              <a:ext uri="{FF2B5EF4-FFF2-40B4-BE49-F238E27FC236}">
                <a16:creationId xmlns:a16="http://schemas.microsoft.com/office/drawing/2014/main" id="{FCB8B301-B315-B142-AA76-D7C64E0547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sp>
        <p:nvSpPr>
          <p:cNvPr id="15" name="Picture Placeholder 2">
            <a:extLst>
              <a:ext uri="{FF2B5EF4-FFF2-40B4-BE49-F238E27FC236}">
                <a16:creationId xmlns:a16="http://schemas.microsoft.com/office/drawing/2014/main" id="{44614AEB-FC83-B445-B01A-ACC5E4358D36}"/>
              </a:ext>
            </a:extLst>
          </p:cNvPr>
          <p:cNvSpPr>
            <a:spLocks noGrp="1"/>
          </p:cNvSpPr>
          <p:nvPr>
            <p:ph type="pic" sz="quarter" idx="14"/>
          </p:nvPr>
        </p:nvSpPr>
        <p:spPr>
          <a:xfrm>
            <a:off x="228599" y="419100"/>
            <a:ext cx="11696699" cy="3492633"/>
          </a:xfrm>
          <a:prstGeom prst="rect">
            <a:avLst/>
          </a:prstGeom>
        </p:spPr>
        <p:txBody>
          <a:bodyPr/>
          <a:lstStyle/>
          <a:p>
            <a:endParaRPr lang="en-US"/>
          </a:p>
        </p:txBody>
      </p:sp>
      <p:sp>
        <p:nvSpPr>
          <p:cNvPr id="16" name="Title 1">
            <a:extLst>
              <a:ext uri="{FF2B5EF4-FFF2-40B4-BE49-F238E27FC236}">
                <a16:creationId xmlns:a16="http://schemas.microsoft.com/office/drawing/2014/main" id="{7D9B73AE-4074-ED42-8A98-4FD9EAAD870B}"/>
              </a:ext>
            </a:extLst>
          </p:cNvPr>
          <p:cNvSpPr>
            <a:spLocks noGrp="1"/>
          </p:cNvSpPr>
          <p:nvPr>
            <p:ph type="title"/>
          </p:nvPr>
        </p:nvSpPr>
        <p:spPr>
          <a:xfrm>
            <a:off x="228600" y="4106940"/>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17" name="Text Placeholder 2">
            <a:extLst>
              <a:ext uri="{FF2B5EF4-FFF2-40B4-BE49-F238E27FC236}">
                <a16:creationId xmlns:a16="http://schemas.microsoft.com/office/drawing/2014/main" id="{2D26BC98-CD3D-7649-98E5-3FCF21AB4B63}"/>
              </a:ext>
            </a:extLst>
          </p:cNvPr>
          <p:cNvSpPr>
            <a:spLocks noGrp="1"/>
          </p:cNvSpPr>
          <p:nvPr>
            <p:ph idx="13" hasCustomPrompt="1"/>
          </p:nvPr>
        </p:nvSpPr>
        <p:spPr>
          <a:xfrm>
            <a:off x="228600" y="4978876"/>
            <a:ext cx="11696699" cy="543907"/>
          </a:xfrm>
          <a:prstGeom prst="rect">
            <a:avLst/>
          </a:prstGeom>
        </p:spPr>
        <p:txBody>
          <a:bodyPr vert="horz" lIns="91440" tIns="45720" rIns="91440" bIns="45720" numCol="1" spcCol="360000" rtlCol="0" anchor="t" anchorCtr="0">
            <a:noAutofit/>
          </a:bodyPr>
          <a:lstStyle>
            <a:lvl1pPr marL="0" indent="0" fontAlgn="b">
              <a:buNone/>
              <a:defRPr sz="12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spTree>
    <p:extLst>
      <p:ext uri="{BB962C8B-B14F-4D97-AF65-F5344CB8AC3E}">
        <p14:creationId xmlns:p14="http://schemas.microsoft.com/office/powerpoint/2010/main" val="235271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3EC978-A2FC-DD4E-A330-CB87317C0DD5}"/>
              </a:ext>
            </a:extLst>
          </p:cNvPr>
          <p:cNvSpPr/>
          <p:nvPr userDrawn="1"/>
        </p:nvSpPr>
        <p:spPr>
          <a:xfrm>
            <a:off x="0" y="3911733"/>
            <a:ext cx="12192000" cy="2301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pic>
        <p:nvPicPr>
          <p:cNvPr id="10" name="Graphic 9">
            <a:extLst>
              <a:ext uri="{FF2B5EF4-FFF2-40B4-BE49-F238E27FC236}">
                <a16:creationId xmlns:a16="http://schemas.microsoft.com/office/drawing/2014/main" id="{04AAF207-C90E-A94E-8D86-2799ABEFB0E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3" name="Date Placeholder 3">
            <a:extLst>
              <a:ext uri="{FF2B5EF4-FFF2-40B4-BE49-F238E27FC236}">
                <a16:creationId xmlns:a16="http://schemas.microsoft.com/office/drawing/2014/main" id="{3AB0F565-D0D2-5042-9BCC-51D41714FC5A}"/>
              </a:ext>
            </a:extLst>
          </p:cNvPr>
          <p:cNvSpPr>
            <a:spLocks noGrp="1"/>
          </p:cNvSpPr>
          <p:nvPr>
            <p:ph type="dt" sz="half" idx="2"/>
          </p:nvPr>
        </p:nvSpPr>
        <p:spPr>
          <a:xfrm>
            <a:off x="228601" y="6328350"/>
            <a:ext cx="887664" cy="226714"/>
          </a:xfrm>
          <a:prstGeom prst="rect">
            <a:avLst/>
          </a:prstGeom>
        </p:spPr>
        <p:txBody>
          <a:bodyPr vert="horz" lIns="91440" tIns="45720" rIns="91440" bIns="45720" rtlCol="0" anchor="ctr"/>
          <a:lstStyle>
            <a:lvl1pPr algn="l">
              <a:defRPr sz="800">
                <a:solidFill>
                  <a:schemeClr val="accent2"/>
                </a:solidFill>
              </a:defRPr>
            </a:lvl1pPr>
          </a:lstStyle>
          <a:p>
            <a:fld id="{3E7791A1-4E41-4215-AEDE-FF127BC93132}" type="datetime1">
              <a:rPr lang="is-IS" b="1" smtClean="0"/>
              <a:pPr/>
              <a:t>31.8.2021</a:t>
            </a:fld>
            <a:endParaRPr lang="en-US" b="1"/>
          </a:p>
        </p:txBody>
      </p:sp>
      <p:pic>
        <p:nvPicPr>
          <p:cNvPr id="11" name="Graphic 10">
            <a:extLst>
              <a:ext uri="{FF2B5EF4-FFF2-40B4-BE49-F238E27FC236}">
                <a16:creationId xmlns:a16="http://schemas.microsoft.com/office/drawing/2014/main" id="{FCB8B301-B315-B142-AA76-D7C64E0547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sp>
        <p:nvSpPr>
          <p:cNvPr id="15" name="Picture Placeholder 2">
            <a:extLst>
              <a:ext uri="{FF2B5EF4-FFF2-40B4-BE49-F238E27FC236}">
                <a16:creationId xmlns:a16="http://schemas.microsoft.com/office/drawing/2014/main" id="{44614AEB-FC83-B445-B01A-ACC5E4358D36}"/>
              </a:ext>
            </a:extLst>
          </p:cNvPr>
          <p:cNvSpPr>
            <a:spLocks noGrp="1"/>
          </p:cNvSpPr>
          <p:nvPr>
            <p:ph type="pic" sz="quarter" idx="14"/>
          </p:nvPr>
        </p:nvSpPr>
        <p:spPr>
          <a:xfrm>
            <a:off x="228599" y="419100"/>
            <a:ext cx="11696699" cy="3492633"/>
          </a:xfrm>
          <a:prstGeom prst="rect">
            <a:avLst/>
          </a:prstGeom>
        </p:spPr>
        <p:txBody>
          <a:bodyPr/>
          <a:lstStyle/>
          <a:p>
            <a:endParaRPr lang="en-US"/>
          </a:p>
        </p:txBody>
      </p:sp>
      <p:sp>
        <p:nvSpPr>
          <p:cNvPr id="16" name="Title 1">
            <a:extLst>
              <a:ext uri="{FF2B5EF4-FFF2-40B4-BE49-F238E27FC236}">
                <a16:creationId xmlns:a16="http://schemas.microsoft.com/office/drawing/2014/main" id="{7D9B73AE-4074-ED42-8A98-4FD9EAAD870B}"/>
              </a:ext>
            </a:extLst>
          </p:cNvPr>
          <p:cNvSpPr>
            <a:spLocks noGrp="1"/>
          </p:cNvSpPr>
          <p:nvPr>
            <p:ph type="title"/>
          </p:nvPr>
        </p:nvSpPr>
        <p:spPr>
          <a:xfrm>
            <a:off x="228600" y="4106940"/>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17" name="Text Placeholder 2">
            <a:extLst>
              <a:ext uri="{FF2B5EF4-FFF2-40B4-BE49-F238E27FC236}">
                <a16:creationId xmlns:a16="http://schemas.microsoft.com/office/drawing/2014/main" id="{2D26BC98-CD3D-7649-98E5-3FCF21AB4B63}"/>
              </a:ext>
            </a:extLst>
          </p:cNvPr>
          <p:cNvSpPr>
            <a:spLocks noGrp="1"/>
          </p:cNvSpPr>
          <p:nvPr>
            <p:ph idx="13" hasCustomPrompt="1"/>
          </p:nvPr>
        </p:nvSpPr>
        <p:spPr>
          <a:xfrm>
            <a:off x="228600" y="4978876"/>
            <a:ext cx="11696699" cy="543907"/>
          </a:xfrm>
          <a:prstGeom prst="rect">
            <a:avLst/>
          </a:prstGeom>
        </p:spPr>
        <p:txBody>
          <a:bodyPr vert="horz" lIns="91440" tIns="45720" rIns="91440" bIns="45720" numCol="1" spcCol="360000" rtlCol="0" anchor="t" anchorCtr="0">
            <a:noAutofit/>
          </a:bodyPr>
          <a:lstStyle>
            <a:lvl1pPr marL="0" indent="0" fontAlgn="b">
              <a:buNone/>
              <a:defRPr sz="12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spTree>
    <p:extLst>
      <p:ext uri="{BB962C8B-B14F-4D97-AF65-F5344CB8AC3E}">
        <p14:creationId xmlns:p14="http://schemas.microsoft.com/office/powerpoint/2010/main" val="29023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FA2C283B-0EC2-A543-90D6-D40BDD3BFA90}"/>
              </a:ext>
            </a:extLst>
          </p:cNvPr>
          <p:cNvSpPr>
            <a:spLocks noGrp="1"/>
          </p:cNvSpPr>
          <p:nvPr>
            <p:ph type="pic" sz="quarter" idx="14"/>
          </p:nvPr>
        </p:nvSpPr>
        <p:spPr>
          <a:xfrm>
            <a:off x="1" y="419100"/>
            <a:ext cx="11925298" cy="5820335"/>
          </a:xfrm>
          <a:prstGeom prst="rect">
            <a:avLst/>
          </a:prstGeom>
        </p:spPr>
        <p:txBody>
          <a:bodyPr/>
          <a:lstStyle/>
          <a:p>
            <a:endParaRPr lang="en-US"/>
          </a:p>
        </p:txBody>
      </p:sp>
      <p:sp>
        <p:nvSpPr>
          <p:cNvPr id="6" name="Rectangle 5">
            <a:extLst>
              <a:ext uri="{FF2B5EF4-FFF2-40B4-BE49-F238E27FC236}">
                <a16:creationId xmlns:a16="http://schemas.microsoft.com/office/drawing/2014/main" id="{EF531D4C-3360-C942-B7F9-AFC2CAEF9C3C}"/>
              </a:ext>
            </a:extLst>
          </p:cNvPr>
          <p:cNvSpPr/>
          <p:nvPr userDrawn="1"/>
        </p:nvSpPr>
        <p:spPr>
          <a:xfrm>
            <a:off x="0" y="0"/>
            <a:ext cx="6610866" cy="6848812"/>
          </a:xfrm>
          <a:prstGeom prst="rect">
            <a:avLst/>
          </a:prstGeom>
          <a:gradFill flip="none" rotWithShape="1">
            <a:gsLst>
              <a:gs pos="15000">
                <a:schemeClr val="accent3">
                  <a:lumMod val="5000"/>
                  <a:lumOff val="95000"/>
                  <a:alpha val="0"/>
                </a:schemeClr>
              </a:gs>
              <a:gs pos="100000">
                <a:schemeClr val="accent2"/>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D22548E-582E-7646-A932-8CAED5F4C59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7" name="Graphic 6">
            <a:extLst>
              <a:ext uri="{FF2B5EF4-FFF2-40B4-BE49-F238E27FC236}">
                <a16:creationId xmlns:a16="http://schemas.microsoft.com/office/drawing/2014/main" id="{6CCCDBAD-4A8A-B549-A28A-E9C42068FF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3" name="Title 1">
            <a:extLst>
              <a:ext uri="{FF2B5EF4-FFF2-40B4-BE49-F238E27FC236}">
                <a16:creationId xmlns:a16="http://schemas.microsoft.com/office/drawing/2014/main" id="{A588A0C8-6DE0-E641-B7D9-08ADD03700E2}"/>
              </a:ext>
            </a:extLst>
          </p:cNvPr>
          <p:cNvSpPr>
            <a:spLocks noGrp="1"/>
          </p:cNvSpPr>
          <p:nvPr>
            <p:ph type="title" hasCustomPrompt="1"/>
          </p:nvPr>
        </p:nvSpPr>
        <p:spPr>
          <a:xfrm>
            <a:off x="228600" y="1226693"/>
            <a:ext cx="3211720" cy="4390758"/>
          </a:xfrm>
          <a:prstGeom prst="rect">
            <a:avLst/>
          </a:prstGeom>
        </p:spPr>
        <p:txBody>
          <a:bodyPr anchor="ctr"/>
          <a:lstStyle>
            <a:lvl1pPr marL="0" indent="0" algn="l">
              <a:buFont typeface="+mj-lt"/>
              <a:buNone/>
              <a:defRPr sz="5400">
                <a:solidFill>
                  <a:schemeClr val="bg2"/>
                </a:solidFill>
              </a:defRPr>
            </a:lvl1pPr>
          </a:lstStyle>
          <a:p>
            <a:r>
              <a:rPr lang="en-GB"/>
              <a:t>Slide</a:t>
            </a:r>
            <a:br>
              <a:rPr lang="en-GB"/>
            </a:br>
            <a:r>
              <a:rPr lang="en-GB"/>
              <a:t>Divider</a:t>
            </a:r>
            <a:endParaRPr lang="en-US"/>
          </a:p>
        </p:txBody>
      </p:sp>
    </p:spTree>
    <p:extLst>
      <p:ext uri="{BB962C8B-B14F-4D97-AF65-F5344CB8AC3E}">
        <p14:creationId xmlns:p14="http://schemas.microsoft.com/office/powerpoint/2010/main" val="326700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67DA-8F0D-1349-82E9-37FD00CD3CB2}"/>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4" name="Graphic 3">
            <a:extLst>
              <a:ext uri="{FF2B5EF4-FFF2-40B4-BE49-F238E27FC236}">
                <a16:creationId xmlns:a16="http://schemas.microsoft.com/office/drawing/2014/main" id="{7785FA29-DB58-CB41-87B2-34493FB404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82ED9997-48A7-1E46-8D83-E0E49FA7C4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1" name="Picture Placeholder 10">
            <a:extLst>
              <a:ext uri="{FF2B5EF4-FFF2-40B4-BE49-F238E27FC236}">
                <a16:creationId xmlns:a16="http://schemas.microsoft.com/office/drawing/2014/main" id="{B497F01F-94FD-DC43-B30B-21EAE74C98BA}"/>
              </a:ext>
            </a:extLst>
          </p:cNvPr>
          <p:cNvSpPr>
            <a:spLocks noGrp="1"/>
          </p:cNvSpPr>
          <p:nvPr>
            <p:ph type="pic" sz="quarter" idx="10"/>
          </p:nvPr>
        </p:nvSpPr>
        <p:spPr>
          <a:xfrm>
            <a:off x="-1" y="1270175"/>
            <a:ext cx="3904735" cy="3725449"/>
          </a:xfrm>
          <a:prstGeom prst="rect">
            <a:avLst/>
          </a:prstGeom>
        </p:spPr>
        <p:txBody>
          <a:bodyPr/>
          <a:lstStyle/>
          <a:p>
            <a:endParaRPr lang="en-US"/>
          </a:p>
        </p:txBody>
      </p:sp>
      <p:sp>
        <p:nvSpPr>
          <p:cNvPr id="14" name="Picture Placeholder 10">
            <a:extLst>
              <a:ext uri="{FF2B5EF4-FFF2-40B4-BE49-F238E27FC236}">
                <a16:creationId xmlns:a16="http://schemas.microsoft.com/office/drawing/2014/main" id="{3E688054-B5D1-874F-AFE6-E23E68065424}"/>
              </a:ext>
            </a:extLst>
          </p:cNvPr>
          <p:cNvSpPr>
            <a:spLocks noGrp="1"/>
          </p:cNvSpPr>
          <p:nvPr>
            <p:ph type="pic" sz="quarter" idx="11"/>
          </p:nvPr>
        </p:nvSpPr>
        <p:spPr>
          <a:xfrm>
            <a:off x="4143632" y="1270175"/>
            <a:ext cx="3904735" cy="3725449"/>
          </a:xfrm>
          <a:prstGeom prst="rect">
            <a:avLst/>
          </a:prstGeom>
        </p:spPr>
        <p:txBody>
          <a:bodyPr/>
          <a:lstStyle/>
          <a:p>
            <a:endParaRPr lang="en-US"/>
          </a:p>
        </p:txBody>
      </p:sp>
      <p:sp>
        <p:nvSpPr>
          <p:cNvPr id="15" name="Picture Placeholder 10">
            <a:extLst>
              <a:ext uri="{FF2B5EF4-FFF2-40B4-BE49-F238E27FC236}">
                <a16:creationId xmlns:a16="http://schemas.microsoft.com/office/drawing/2014/main" id="{81504AD0-4FF7-DC4F-A5AF-D121F5E40164}"/>
              </a:ext>
            </a:extLst>
          </p:cNvPr>
          <p:cNvSpPr>
            <a:spLocks noGrp="1"/>
          </p:cNvSpPr>
          <p:nvPr>
            <p:ph type="pic" sz="quarter" idx="12"/>
          </p:nvPr>
        </p:nvSpPr>
        <p:spPr>
          <a:xfrm>
            <a:off x="8287265" y="1270175"/>
            <a:ext cx="3904735" cy="3725449"/>
          </a:xfrm>
          <a:prstGeom prst="rect">
            <a:avLst/>
          </a:prstGeom>
        </p:spPr>
        <p:txBody>
          <a:bodyPr/>
          <a:lstStyle/>
          <a:p>
            <a:endParaRPr lang="en-US"/>
          </a:p>
        </p:txBody>
      </p:sp>
      <p:sp>
        <p:nvSpPr>
          <p:cNvPr id="18" name="Text Placeholder 2">
            <a:extLst>
              <a:ext uri="{FF2B5EF4-FFF2-40B4-BE49-F238E27FC236}">
                <a16:creationId xmlns:a16="http://schemas.microsoft.com/office/drawing/2014/main" id="{0637F067-FEE9-474C-9519-78BB9B10AA94}"/>
              </a:ext>
            </a:extLst>
          </p:cNvPr>
          <p:cNvSpPr>
            <a:spLocks noGrp="1"/>
          </p:cNvSpPr>
          <p:nvPr>
            <p:ph idx="20" hasCustomPrompt="1"/>
          </p:nvPr>
        </p:nvSpPr>
        <p:spPr>
          <a:xfrm>
            <a:off x="-1" y="4995624"/>
            <a:ext cx="3904735" cy="892337"/>
          </a:xfrm>
          <a:prstGeom prst="rect">
            <a:avLst/>
          </a:prstGeom>
          <a:solidFill>
            <a:schemeClr val="accent3"/>
          </a:solidFill>
        </p:spPr>
        <p:txBody>
          <a:bodyPr vert="horz" lIns="91440" tIns="45720" rIns="91440" bIns="45720" numCol="1" spcCol="360000" rtlCol="0" anchor="ctr" anchorCtr="0">
            <a:noAutofit/>
          </a:bodyPr>
          <a:lstStyle>
            <a:lvl1pPr marL="0" indent="0" algn="ctr" fontAlgn="b">
              <a:buNone/>
              <a:defRPr sz="14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Maximum two line short sentences</a:t>
            </a:r>
          </a:p>
        </p:txBody>
      </p:sp>
      <p:sp>
        <p:nvSpPr>
          <p:cNvPr id="19" name="Text Placeholder 2">
            <a:extLst>
              <a:ext uri="{FF2B5EF4-FFF2-40B4-BE49-F238E27FC236}">
                <a16:creationId xmlns:a16="http://schemas.microsoft.com/office/drawing/2014/main" id="{08B33E57-64EF-4D4E-9250-B1E3A3056D84}"/>
              </a:ext>
            </a:extLst>
          </p:cNvPr>
          <p:cNvSpPr>
            <a:spLocks noGrp="1"/>
          </p:cNvSpPr>
          <p:nvPr>
            <p:ph idx="21" hasCustomPrompt="1"/>
          </p:nvPr>
        </p:nvSpPr>
        <p:spPr>
          <a:xfrm>
            <a:off x="4143632" y="4995624"/>
            <a:ext cx="3904735" cy="892337"/>
          </a:xfrm>
          <a:prstGeom prst="rect">
            <a:avLst/>
          </a:prstGeom>
          <a:solidFill>
            <a:schemeClr val="accent3"/>
          </a:solidFill>
        </p:spPr>
        <p:txBody>
          <a:bodyPr vert="horz" lIns="91440" tIns="45720" rIns="91440" bIns="45720" numCol="1" spcCol="360000" rtlCol="0" anchor="ctr" anchorCtr="0">
            <a:noAutofit/>
          </a:bodyPr>
          <a:lstStyle>
            <a:lvl1pPr marL="0" indent="0" algn="ctr" fontAlgn="b">
              <a:buNone/>
              <a:defRPr sz="14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Maximum two line short sentences</a:t>
            </a:r>
          </a:p>
        </p:txBody>
      </p:sp>
      <p:sp>
        <p:nvSpPr>
          <p:cNvPr id="20" name="Text Placeholder 2">
            <a:extLst>
              <a:ext uri="{FF2B5EF4-FFF2-40B4-BE49-F238E27FC236}">
                <a16:creationId xmlns:a16="http://schemas.microsoft.com/office/drawing/2014/main" id="{20E75B3F-7CE7-6841-8FFB-D01F711F45ED}"/>
              </a:ext>
            </a:extLst>
          </p:cNvPr>
          <p:cNvSpPr>
            <a:spLocks noGrp="1"/>
          </p:cNvSpPr>
          <p:nvPr>
            <p:ph idx="22" hasCustomPrompt="1"/>
          </p:nvPr>
        </p:nvSpPr>
        <p:spPr>
          <a:xfrm>
            <a:off x="8287264" y="4995624"/>
            <a:ext cx="3904735" cy="892337"/>
          </a:xfrm>
          <a:prstGeom prst="rect">
            <a:avLst/>
          </a:prstGeom>
          <a:solidFill>
            <a:schemeClr val="accent3"/>
          </a:solidFill>
        </p:spPr>
        <p:txBody>
          <a:bodyPr vert="horz" lIns="91440" tIns="45720" rIns="91440" bIns="45720" numCol="1" spcCol="360000" rtlCol="0" anchor="ctr" anchorCtr="0">
            <a:noAutofit/>
          </a:bodyPr>
          <a:lstStyle>
            <a:lvl1pPr marL="0" indent="0" algn="ctr" fontAlgn="b">
              <a:buNone/>
              <a:defRPr sz="14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Maximum two line short sentences</a:t>
            </a:r>
          </a:p>
        </p:txBody>
      </p:sp>
    </p:spTree>
    <p:extLst>
      <p:ext uri="{BB962C8B-B14F-4D97-AF65-F5344CB8AC3E}">
        <p14:creationId xmlns:p14="http://schemas.microsoft.com/office/powerpoint/2010/main" val="32022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ead me">
    <p:bg bwMode="gray">
      <p:bgRef idx="1001">
        <a:schemeClr val="bg1"/>
      </p:bgRef>
    </p:bg>
    <p:spTree>
      <p:nvGrpSpPr>
        <p:cNvPr id="1" name=""/>
        <p:cNvGrpSpPr/>
        <p:nvPr/>
      </p:nvGrpSpPr>
      <p:grpSpPr>
        <a:xfrm>
          <a:off x="0" y="0"/>
          <a:ext cx="0" cy="0"/>
          <a:chOff x="0" y="0"/>
          <a:chExt cx="0" cy="0"/>
        </a:xfrm>
      </p:grpSpPr>
      <p:sp>
        <p:nvSpPr>
          <p:cNvPr id="12" name="Bottom nav" hidden="1">
            <a:extLst>
              <a:ext uri="{FF2B5EF4-FFF2-40B4-BE49-F238E27FC236}">
                <a16:creationId xmlns:a16="http://schemas.microsoft.com/office/drawing/2014/main" id="{AA07EBE7-989D-7F41-B370-AB31F513C535}"/>
              </a:ext>
            </a:extLst>
          </p:cNvPr>
          <p:cNvSpPr/>
          <p:nvPr userDrawn="1"/>
        </p:nvSpPr>
        <p:spPr bwMode="auto">
          <a:xfrm flipV="1">
            <a:off x="1" y="5905498"/>
            <a:ext cx="12192000" cy="9525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0ABAEB74-DA95-1447-B90A-033F99BFB3E6}"/>
              </a:ext>
            </a:extLst>
          </p:cNvPr>
          <p:cNvSpPr txBox="1"/>
          <p:nvPr userDrawn="1"/>
        </p:nvSpPr>
        <p:spPr>
          <a:xfrm>
            <a:off x="584200" y="1403124"/>
            <a:ext cx="7185308" cy="1610377"/>
          </a:xfrm>
          <a:prstGeom prst="rect">
            <a:avLst/>
          </a:prstGeom>
          <a:noFill/>
        </p:spPr>
        <p:txBody>
          <a:bodyPr wrap="square" lIns="0" tIns="0" rIns="0" bIns="0" rtlCol="0">
            <a:spAutoFit/>
          </a:bodyPr>
          <a:lstStyle/>
          <a:p>
            <a:pPr marL="285750" lvl="0" indent="-285750">
              <a:lnSpc>
                <a:spcPct val="150000"/>
              </a:lnSpc>
              <a:buFont typeface="Arial" panose="020B0604020202020204" pitchFamily="34" charset="0"/>
              <a:buChar char="•"/>
            </a:pPr>
            <a:r>
              <a:rPr lang="en-US" sz="1800" dirty="0"/>
              <a:t>Please be sure to view the notes section of the slides. They will contain talking points.</a:t>
            </a:r>
          </a:p>
          <a:p>
            <a:pPr marL="285750" lvl="0" indent="-285750">
              <a:lnSpc>
                <a:spcPct val="150000"/>
              </a:lnSpc>
              <a:buFont typeface="Arial" panose="020B0604020202020204" pitchFamily="34" charset="0"/>
              <a:buChar char="•"/>
            </a:pPr>
            <a:r>
              <a:rPr lang="en-US" sz="1800" dirty="0"/>
              <a:t>This deck is mostly customer ready, but you should remove the comments in the notes section before you give them to a customer.</a:t>
            </a:r>
          </a:p>
        </p:txBody>
      </p:sp>
      <p:sp>
        <p:nvSpPr>
          <p:cNvPr id="7" name="TextBox 6">
            <a:extLst>
              <a:ext uri="{FF2B5EF4-FFF2-40B4-BE49-F238E27FC236}">
                <a16:creationId xmlns:a16="http://schemas.microsoft.com/office/drawing/2014/main" id="{F496D97E-0B1B-5348-8C20-FD9635868838}"/>
              </a:ext>
            </a:extLst>
          </p:cNvPr>
          <p:cNvSpPr txBox="1"/>
          <p:nvPr userDrawn="1"/>
        </p:nvSpPr>
        <p:spPr>
          <a:xfrm>
            <a:off x="1324708" y="457200"/>
            <a:ext cx="7185309" cy="430887"/>
          </a:xfrm>
          <a:prstGeom prst="rect">
            <a:avLst/>
          </a:prstGeom>
          <a:noFill/>
        </p:spPr>
        <p:txBody>
          <a:bodyPr wrap="square" lIns="0" tIns="0" rIns="0" bIns="0" rtlCol="0">
            <a:spAutoFit/>
          </a:bodyPr>
          <a:lstStyle/>
          <a:p>
            <a:pPr marL="0" lvl="0" indent="0">
              <a:lnSpc>
                <a:spcPct val="100000"/>
              </a:lnSpc>
              <a:buFont typeface="Arial" panose="020B0604020202020204" pitchFamily="34" charset="0"/>
              <a:buNone/>
            </a:pPr>
            <a:r>
              <a:rPr lang="en-US" sz="2800" dirty="0">
                <a:latin typeface="+mj-lt"/>
              </a:rPr>
              <a:t>Read me</a:t>
            </a:r>
          </a:p>
        </p:txBody>
      </p:sp>
      <p:pic>
        <p:nvPicPr>
          <p:cNvPr id="15" name="Graphic 14" descr="Information with solid fill">
            <a:extLst>
              <a:ext uri="{FF2B5EF4-FFF2-40B4-BE49-F238E27FC236}">
                <a16:creationId xmlns:a16="http://schemas.microsoft.com/office/drawing/2014/main" id="{7FBDE39A-12E4-0E4D-A6C9-654A03520F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344606"/>
            <a:ext cx="656073" cy="656073"/>
          </a:xfrm>
          <a:prstGeom prst="rect">
            <a:avLst/>
          </a:prstGeom>
        </p:spPr>
      </p:pic>
    </p:spTree>
    <p:extLst>
      <p:ext uri="{BB962C8B-B14F-4D97-AF65-F5344CB8AC3E}">
        <p14:creationId xmlns:p14="http://schemas.microsoft.com/office/powerpoint/2010/main" val="1938687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5408E5-9F1B-E648-A5AD-AB65F640A438}"/>
              </a:ext>
            </a:extLst>
          </p:cNvPr>
          <p:cNvSpPr/>
          <p:nvPr userDrawn="1"/>
        </p:nvSpPr>
        <p:spPr>
          <a:xfrm>
            <a:off x="-2" y="0"/>
            <a:ext cx="46584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pic>
        <p:nvPicPr>
          <p:cNvPr id="4" name="Graphic 3">
            <a:extLst>
              <a:ext uri="{FF2B5EF4-FFF2-40B4-BE49-F238E27FC236}">
                <a16:creationId xmlns:a16="http://schemas.microsoft.com/office/drawing/2014/main" id="{7785FA29-DB58-CB41-87B2-34493FB404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82ED9997-48A7-1E46-8D83-E0E49FA7C4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6" name="Text Placeholder 2">
            <a:extLst>
              <a:ext uri="{FF2B5EF4-FFF2-40B4-BE49-F238E27FC236}">
                <a16:creationId xmlns:a16="http://schemas.microsoft.com/office/drawing/2014/main" id="{070EFE1A-2440-0E47-92BD-E6DE5CB33FA2}"/>
              </a:ext>
            </a:extLst>
          </p:cNvPr>
          <p:cNvSpPr>
            <a:spLocks noGrp="1"/>
          </p:cNvSpPr>
          <p:nvPr>
            <p:ph idx="19" hasCustomPrompt="1"/>
          </p:nvPr>
        </p:nvSpPr>
        <p:spPr>
          <a:xfrm>
            <a:off x="4893276" y="543698"/>
            <a:ext cx="7032024" cy="5717954"/>
          </a:xfrm>
          <a:prstGeom prst="rect">
            <a:avLst/>
          </a:prstGeom>
        </p:spPr>
        <p:txBody>
          <a:bodyPr vert="horz" lIns="91440" tIns="45720" rIns="91440" bIns="45720" numCol="1" spcCol="360000" rtlCol="0" anchor="t" anchorCtr="0">
            <a:noAutofit/>
          </a:bodyPr>
          <a:lstStyle>
            <a:lvl1pPr marL="285750" indent="-285750" fontAlgn="b">
              <a:buClr>
                <a:schemeClr val="accent1"/>
              </a:buClr>
              <a:buFont typeface="Arial" panose="020B0604020202020204" pitchFamily="34" charset="0"/>
              <a:buChar char="•"/>
              <a:defRPr sz="16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22" name="Text Placeholder 2">
            <a:extLst>
              <a:ext uri="{FF2B5EF4-FFF2-40B4-BE49-F238E27FC236}">
                <a16:creationId xmlns:a16="http://schemas.microsoft.com/office/drawing/2014/main" id="{E2CFD216-E701-104B-9CEF-6A5CCEBDA19E}"/>
              </a:ext>
            </a:extLst>
          </p:cNvPr>
          <p:cNvSpPr>
            <a:spLocks noGrp="1"/>
          </p:cNvSpPr>
          <p:nvPr>
            <p:ph idx="20" hasCustomPrompt="1"/>
          </p:nvPr>
        </p:nvSpPr>
        <p:spPr>
          <a:xfrm>
            <a:off x="419100" y="543698"/>
            <a:ext cx="3698869" cy="5717954"/>
          </a:xfrm>
          <a:prstGeom prst="rect">
            <a:avLst/>
          </a:prstGeom>
        </p:spPr>
        <p:txBody>
          <a:bodyPr vert="horz" lIns="91440" tIns="45720" rIns="91440" bIns="45720" numCol="1" spcCol="360000" rtlCol="0" anchor="ctr" anchorCtr="0">
            <a:noAutofit/>
          </a:bodyPr>
          <a:lstStyle>
            <a:lvl1pPr marL="0" indent="0" fontAlgn="b">
              <a:lnSpc>
                <a:spcPct val="100000"/>
              </a:lnSpc>
              <a:buClr>
                <a:schemeClr val="accent1"/>
              </a:buClr>
              <a:buFont typeface="Arial" panose="020B0604020202020204" pitchFamily="34" charset="0"/>
              <a:buNone/>
              <a:defRPr sz="28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Slide Demo</a:t>
            </a:r>
            <a:br>
              <a:rPr lang="en-US"/>
            </a:br>
            <a:r>
              <a:rPr lang="en-US"/>
              <a:t>Content Demo</a:t>
            </a:r>
            <a:br>
              <a:rPr lang="en-US"/>
            </a:br>
            <a:r>
              <a:rPr lang="en-US"/>
              <a:t>Etc.</a:t>
            </a:r>
          </a:p>
          <a:p>
            <a:pPr lvl="0"/>
            <a:endParaRPr lang="en-US"/>
          </a:p>
        </p:txBody>
      </p:sp>
    </p:spTree>
    <p:extLst>
      <p:ext uri="{BB962C8B-B14F-4D97-AF65-F5344CB8AC3E}">
        <p14:creationId xmlns:p14="http://schemas.microsoft.com/office/powerpoint/2010/main" val="76693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941C82-0A66-4945-A53C-7444F1D2A6BF}"/>
              </a:ext>
            </a:extLst>
          </p:cNvPr>
          <p:cNvSpPr/>
          <p:nvPr userDrawn="1"/>
        </p:nvSpPr>
        <p:spPr>
          <a:xfrm>
            <a:off x="-2" y="0"/>
            <a:ext cx="46584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pic>
        <p:nvPicPr>
          <p:cNvPr id="4" name="Graphic 3">
            <a:extLst>
              <a:ext uri="{FF2B5EF4-FFF2-40B4-BE49-F238E27FC236}">
                <a16:creationId xmlns:a16="http://schemas.microsoft.com/office/drawing/2014/main" id="{7785FA29-DB58-CB41-87B2-34493FB404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82ED9997-48A7-1E46-8D83-E0E49FA7C4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2" name="Rounded Rectangle 1">
            <a:extLst>
              <a:ext uri="{FF2B5EF4-FFF2-40B4-BE49-F238E27FC236}">
                <a16:creationId xmlns:a16="http://schemas.microsoft.com/office/drawing/2014/main" id="{11ED583F-C30B-0545-9A79-D7B6430683D9}"/>
              </a:ext>
            </a:extLst>
          </p:cNvPr>
          <p:cNvSpPr/>
          <p:nvPr userDrawn="1"/>
        </p:nvSpPr>
        <p:spPr>
          <a:xfrm>
            <a:off x="4185851" y="1474178"/>
            <a:ext cx="7587049" cy="4548316"/>
          </a:xfrm>
          <a:prstGeom prst="roundRect">
            <a:avLst>
              <a:gd name="adj" fmla="val 2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6" name="Picture Placeholder 5">
            <a:extLst>
              <a:ext uri="{FF2B5EF4-FFF2-40B4-BE49-F238E27FC236}">
                <a16:creationId xmlns:a16="http://schemas.microsoft.com/office/drawing/2014/main" id="{F68AB23A-F4FC-9447-8A65-692AD88B2F73}"/>
              </a:ext>
            </a:extLst>
          </p:cNvPr>
          <p:cNvSpPr>
            <a:spLocks noGrp="1"/>
          </p:cNvSpPr>
          <p:nvPr>
            <p:ph type="pic" sz="quarter" idx="19"/>
          </p:nvPr>
        </p:nvSpPr>
        <p:spPr>
          <a:xfrm>
            <a:off x="4420200" y="1771898"/>
            <a:ext cx="7118350" cy="3952875"/>
          </a:xfrm>
          <a:prstGeom prst="rect">
            <a:avLst/>
          </a:prstGeom>
          <a:solidFill>
            <a:schemeClr val="bg2"/>
          </a:solidFill>
        </p:spPr>
        <p:txBody>
          <a:bodyPr/>
          <a:lstStyle/>
          <a:p>
            <a:endParaRPr lang="en-US"/>
          </a:p>
        </p:txBody>
      </p:sp>
      <p:sp>
        <p:nvSpPr>
          <p:cNvPr id="9" name="Text Placeholder 2">
            <a:extLst>
              <a:ext uri="{FF2B5EF4-FFF2-40B4-BE49-F238E27FC236}">
                <a16:creationId xmlns:a16="http://schemas.microsoft.com/office/drawing/2014/main" id="{D3C2E642-7CFC-F144-9473-CD1677D2F23E}"/>
              </a:ext>
            </a:extLst>
          </p:cNvPr>
          <p:cNvSpPr>
            <a:spLocks noGrp="1"/>
          </p:cNvSpPr>
          <p:nvPr>
            <p:ph idx="20" hasCustomPrompt="1"/>
          </p:nvPr>
        </p:nvSpPr>
        <p:spPr>
          <a:xfrm>
            <a:off x="4880919" y="543698"/>
            <a:ext cx="6657631" cy="764960"/>
          </a:xfrm>
          <a:prstGeom prst="rect">
            <a:avLst/>
          </a:prstGeom>
        </p:spPr>
        <p:txBody>
          <a:bodyPr vert="horz" lIns="91440" tIns="45720" rIns="91440" bIns="45720" numCol="1" spcCol="360000" rtlCol="0" anchor="t" anchorCtr="0">
            <a:noAutofit/>
          </a:bodyPr>
          <a:lstStyle>
            <a:lvl1pPr marL="0" indent="0" fontAlgn="b">
              <a:buNone/>
              <a:defRPr sz="16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Short description about the screen</a:t>
            </a:r>
          </a:p>
        </p:txBody>
      </p:sp>
      <p:sp>
        <p:nvSpPr>
          <p:cNvPr id="13" name="Text Placeholder 2">
            <a:extLst>
              <a:ext uri="{FF2B5EF4-FFF2-40B4-BE49-F238E27FC236}">
                <a16:creationId xmlns:a16="http://schemas.microsoft.com/office/drawing/2014/main" id="{633BA880-C665-2446-8470-7A0D22CAE0B7}"/>
              </a:ext>
            </a:extLst>
          </p:cNvPr>
          <p:cNvSpPr>
            <a:spLocks noGrp="1"/>
          </p:cNvSpPr>
          <p:nvPr>
            <p:ph idx="21" hasCustomPrompt="1"/>
          </p:nvPr>
        </p:nvSpPr>
        <p:spPr>
          <a:xfrm>
            <a:off x="419100" y="543698"/>
            <a:ext cx="3698869" cy="5717954"/>
          </a:xfrm>
          <a:prstGeom prst="rect">
            <a:avLst/>
          </a:prstGeom>
        </p:spPr>
        <p:txBody>
          <a:bodyPr vert="horz" lIns="91440" tIns="45720" rIns="91440" bIns="45720" numCol="1" spcCol="360000" rtlCol="0" anchor="ctr" anchorCtr="0">
            <a:noAutofit/>
          </a:bodyPr>
          <a:lstStyle>
            <a:lvl1pPr marL="0" indent="0" fontAlgn="b">
              <a:lnSpc>
                <a:spcPct val="100000"/>
              </a:lnSpc>
              <a:buFont typeface="Arial" panose="020B0604020202020204" pitchFamily="34" charset="0"/>
              <a:buNone/>
              <a:defRPr sz="28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Slide Demo</a:t>
            </a:r>
            <a:br>
              <a:rPr lang="en-US"/>
            </a:br>
            <a:r>
              <a:rPr lang="en-US"/>
              <a:t>Content Demo</a:t>
            </a:r>
            <a:br>
              <a:rPr lang="en-US"/>
            </a:br>
            <a:r>
              <a:rPr lang="en-US"/>
              <a:t>Etc.</a:t>
            </a:r>
          </a:p>
          <a:p>
            <a:pPr lvl="0"/>
            <a:endParaRPr lang="en-US"/>
          </a:p>
        </p:txBody>
      </p:sp>
    </p:spTree>
    <p:extLst>
      <p:ext uri="{BB962C8B-B14F-4D97-AF65-F5344CB8AC3E}">
        <p14:creationId xmlns:p14="http://schemas.microsoft.com/office/powerpoint/2010/main" val="16327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C3912F8A-9C8A-0849-B229-090E068AB5C4}"/>
              </a:ext>
            </a:extLst>
          </p:cNvPr>
          <p:cNvSpPr>
            <a:spLocks noGrp="1"/>
          </p:cNvSpPr>
          <p:nvPr>
            <p:ph idx="18" hasCustomPrompt="1"/>
          </p:nvPr>
        </p:nvSpPr>
        <p:spPr>
          <a:xfrm>
            <a:off x="6685008" y="419100"/>
            <a:ext cx="5087892"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17" name="Rectangle 16">
            <a:extLst>
              <a:ext uri="{FF2B5EF4-FFF2-40B4-BE49-F238E27FC236}">
                <a16:creationId xmlns:a16="http://schemas.microsoft.com/office/drawing/2014/main" id="{AADE6532-0B0B-D441-B2DA-F3B5D3BD8327}"/>
              </a:ext>
            </a:extLst>
          </p:cNvPr>
          <p:cNvSpPr/>
          <p:nvPr userDrawn="1"/>
        </p:nvSpPr>
        <p:spPr>
          <a:xfrm>
            <a:off x="-2" y="0"/>
            <a:ext cx="46584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pic>
        <p:nvPicPr>
          <p:cNvPr id="4" name="Graphic 3">
            <a:extLst>
              <a:ext uri="{FF2B5EF4-FFF2-40B4-BE49-F238E27FC236}">
                <a16:creationId xmlns:a16="http://schemas.microsoft.com/office/drawing/2014/main" id="{7785FA29-DB58-CB41-87B2-34493FB404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82ED9997-48A7-1E46-8D83-E0E49FA7C4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9" name="Text Placeholder 2">
            <a:extLst>
              <a:ext uri="{FF2B5EF4-FFF2-40B4-BE49-F238E27FC236}">
                <a16:creationId xmlns:a16="http://schemas.microsoft.com/office/drawing/2014/main" id="{D3C2E642-7CFC-F144-9473-CD1677D2F23E}"/>
              </a:ext>
            </a:extLst>
          </p:cNvPr>
          <p:cNvSpPr>
            <a:spLocks noGrp="1"/>
          </p:cNvSpPr>
          <p:nvPr>
            <p:ph idx="20" hasCustomPrompt="1"/>
          </p:nvPr>
        </p:nvSpPr>
        <p:spPr>
          <a:xfrm>
            <a:off x="4880920" y="419101"/>
            <a:ext cx="1581664" cy="1359244"/>
          </a:xfrm>
          <a:prstGeom prst="rect">
            <a:avLst/>
          </a:prstGeom>
        </p:spPr>
        <p:txBody>
          <a:bodyPr vert="horz" lIns="91440" tIns="45720" rIns="91440" bIns="45720" numCol="1" spcCol="360000" rtlCol="0" anchor="t" anchorCtr="0">
            <a:noAutofit/>
          </a:bodyPr>
          <a:lstStyle>
            <a:lvl1pPr marL="0" indent="0" fontAlgn="b">
              <a:buNone/>
              <a:defRPr sz="18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What is it</a:t>
            </a:r>
          </a:p>
        </p:txBody>
      </p:sp>
      <p:sp>
        <p:nvSpPr>
          <p:cNvPr id="8" name="Text Placeholder 2">
            <a:extLst>
              <a:ext uri="{FF2B5EF4-FFF2-40B4-BE49-F238E27FC236}">
                <a16:creationId xmlns:a16="http://schemas.microsoft.com/office/drawing/2014/main" id="{391A80D4-6854-0343-8113-3BB3B24D82FC}"/>
              </a:ext>
            </a:extLst>
          </p:cNvPr>
          <p:cNvSpPr>
            <a:spLocks noGrp="1"/>
          </p:cNvSpPr>
          <p:nvPr>
            <p:ph idx="21" hasCustomPrompt="1"/>
          </p:nvPr>
        </p:nvSpPr>
        <p:spPr>
          <a:xfrm>
            <a:off x="4880920" y="2328219"/>
            <a:ext cx="1581664" cy="1359244"/>
          </a:xfrm>
          <a:prstGeom prst="rect">
            <a:avLst/>
          </a:prstGeom>
        </p:spPr>
        <p:txBody>
          <a:bodyPr vert="horz" lIns="91440" tIns="45720" rIns="91440" bIns="45720" numCol="1" spcCol="360000" rtlCol="0" anchor="t" anchorCtr="0">
            <a:noAutofit/>
          </a:bodyPr>
          <a:lstStyle>
            <a:lvl1pPr>
              <a:defRPr lang="en-US" sz="1800" b="1" i="0" dirty="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fontAlgn="b"/>
            <a:r>
              <a:rPr lang="en-US"/>
              <a:t>What does it do</a:t>
            </a:r>
          </a:p>
        </p:txBody>
      </p:sp>
      <p:sp>
        <p:nvSpPr>
          <p:cNvPr id="10" name="Text Placeholder 2">
            <a:extLst>
              <a:ext uri="{FF2B5EF4-FFF2-40B4-BE49-F238E27FC236}">
                <a16:creationId xmlns:a16="http://schemas.microsoft.com/office/drawing/2014/main" id="{5908B6DE-21EF-6240-ABCE-D06C6880886E}"/>
              </a:ext>
            </a:extLst>
          </p:cNvPr>
          <p:cNvSpPr>
            <a:spLocks noGrp="1"/>
          </p:cNvSpPr>
          <p:nvPr>
            <p:ph idx="22" hasCustomPrompt="1"/>
          </p:nvPr>
        </p:nvSpPr>
        <p:spPr>
          <a:xfrm>
            <a:off x="4880920" y="4237337"/>
            <a:ext cx="1581664" cy="1359244"/>
          </a:xfrm>
          <a:prstGeom prst="rect">
            <a:avLst/>
          </a:prstGeom>
        </p:spPr>
        <p:txBody>
          <a:bodyPr vert="horz" lIns="91440" tIns="45720" rIns="91440" bIns="45720" numCol="1" spcCol="360000" rtlCol="0" anchor="t" anchorCtr="0">
            <a:noAutofit/>
          </a:bodyPr>
          <a:lstStyle>
            <a:lvl1pPr>
              <a:defRPr lang="en-US" sz="1800" b="1" i="0" dirty="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fontAlgn="b"/>
            <a:r>
              <a:rPr lang="en-US"/>
              <a:t>How does it add value</a:t>
            </a:r>
          </a:p>
        </p:txBody>
      </p:sp>
      <p:sp>
        <p:nvSpPr>
          <p:cNvPr id="18" name="Text Placeholder 2">
            <a:extLst>
              <a:ext uri="{FF2B5EF4-FFF2-40B4-BE49-F238E27FC236}">
                <a16:creationId xmlns:a16="http://schemas.microsoft.com/office/drawing/2014/main" id="{7A51BBCA-50E4-3E41-AF9B-E9C4FEFC04F0}"/>
              </a:ext>
            </a:extLst>
          </p:cNvPr>
          <p:cNvSpPr>
            <a:spLocks noGrp="1"/>
          </p:cNvSpPr>
          <p:nvPr>
            <p:ph idx="26" hasCustomPrompt="1"/>
          </p:nvPr>
        </p:nvSpPr>
        <p:spPr>
          <a:xfrm>
            <a:off x="419100" y="543698"/>
            <a:ext cx="3698869" cy="5717954"/>
          </a:xfrm>
          <a:prstGeom prst="rect">
            <a:avLst/>
          </a:prstGeom>
        </p:spPr>
        <p:txBody>
          <a:bodyPr vert="horz" lIns="91440" tIns="45720" rIns="91440" bIns="45720" numCol="1" spcCol="360000" rtlCol="0" anchor="ctr" anchorCtr="0">
            <a:noAutofit/>
          </a:bodyPr>
          <a:lstStyle>
            <a:lvl1pPr marL="0" indent="0" fontAlgn="b">
              <a:lnSpc>
                <a:spcPct val="100000"/>
              </a:lnSpc>
              <a:buNone/>
              <a:defRPr sz="28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Slide Demo</a:t>
            </a:r>
            <a:br>
              <a:rPr lang="en-US"/>
            </a:br>
            <a:r>
              <a:rPr lang="en-US"/>
              <a:t>Content Demo</a:t>
            </a:r>
            <a:br>
              <a:rPr lang="en-US"/>
            </a:br>
            <a:r>
              <a:rPr lang="en-US"/>
              <a:t>Etc.</a:t>
            </a:r>
          </a:p>
          <a:p>
            <a:pPr lvl="0"/>
            <a:endParaRPr lang="en-US"/>
          </a:p>
        </p:txBody>
      </p:sp>
      <p:sp>
        <p:nvSpPr>
          <p:cNvPr id="13" name="Text Placeholder 2">
            <a:extLst>
              <a:ext uri="{FF2B5EF4-FFF2-40B4-BE49-F238E27FC236}">
                <a16:creationId xmlns:a16="http://schemas.microsoft.com/office/drawing/2014/main" id="{62D82149-7BDF-184C-8B17-540EEF0D4504}"/>
              </a:ext>
            </a:extLst>
          </p:cNvPr>
          <p:cNvSpPr>
            <a:spLocks noGrp="1"/>
          </p:cNvSpPr>
          <p:nvPr>
            <p:ph idx="27" hasCustomPrompt="1"/>
          </p:nvPr>
        </p:nvSpPr>
        <p:spPr>
          <a:xfrm>
            <a:off x="6685008" y="2328219"/>
            <a:ext cx="5087892"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14" name="Text Placeholder 2">
            <a:extLst>
              <a:ext uri="{FF2B5EF4-FFF2-40B4-BE49-F238E27FC236}">
                <a16:creationId xmlns:a16="http://schemas.microsoft.com/office/drawing/2014/main" id="{9C998CFF-DB0E-8D49-8288-D981312B91C4}"/>
              </a:ext>
            </a:extLst>
          </p:cNvPr>
          <p:cNvSpPr>
            <a:spLocks noGrp="1"/>
          </p:cNvSpPr>
          <p:nvPr>
            <p:ph idx="28" hasCustomPrompt="1"/>
          </p:nvPr>
        </p:nvSpPr>
        <p:spPr>
          <a:xfrm>
            <a:off x="6685008" y="4237337"/>
            <a:ext cx="5087892"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Tree>
    <p:extLst>
      <p:ext uri="{BB962C8B-B14F-4D97-AF65-F5344CB8AC3E}">
        <p14:creationId xmlns:p14="http://schemas.microsoft.com/office/powerpoint/2010/main" val="404522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9AF2F2-8FF8-1248-B9E6-1BE14FD125FA}"/>
              </a:ext>
            </a:extLst>
          </p:cNvPr>
          <p:cNvSpPr>
            <a:spLocks noGrp="1"/>
          </p:cNvSpPr>
          <p:nvPr>
            <p:ph type="pic" sz="quarter" idx="10"/>
          </p:nvPr>
        </p:nvSpPr>
        <p:spPr>
          <a:xfrm>
            <a:off x="0" y="1150455"/>
            <a:ext cx="7993626" cy="5111195"/>
          </a:xfrm>
          <a:prstGeom prst="rect">
            <a:avLst/>
          </a:prstGeom>
        </p:spPr>
        <p:txBody>
          <a:bodyPr/>
          <a:lstStyle/>
          <a:p>
            <a:endParaRPr lang="en-US"/>
          </a:p>
        </p:txBody>
      </p:sp>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sp>
        <p:nvSpPr>
          <p:cNvPr id="2" name="Title 1">
            <a:extLst>
              <a:ext uri="{FF2B5EF4-FFF2-40B4-BE49-F238E27FC236}">
                <a16:creationId xmlns:a16="http://schemas.microsoft.com/office/drawing/2014/main" id="{F3C4BC74-360F-E640-A62D-9EF6AFA26501}"/>
              </a:ext>
            </a:extLst>
          </p:cNvPr>
          <p:cNvSpPr>
            <a:spLocks noGrp="1"/>
          </p:cNvSpPr>
          <p:nvPr>
            <p:ph type="title"/>
          </p:nvPr>
        </p:nvSpPr>
        <p:spPr/>
        <p:txBody>
          <a:bodyPr/>
          <a:lstStyle/>
          <a:p>
            <a:r>
              <a:rPr lang="en-GB"/>
              <a:t>Click to edit Master title style</a:t>
            </a:r>
            <a:endParaRPr lang="en-US"/>
          </a:p>
        </p:txBody>
      </p:sp>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7" name="Text Placeholder 2">
            <a:extLst>
              <a:ext uri="{FF2B5EF4-FFF2-40B4-BE49-F238E27FC236}">
                <a16:creationId xmlns:a16="http://schemas.microsoft.com/office/drawing/2014/main" id="{5C99AF5F-B1A3-5945-902A-C83B00A89AC4}"/>
              </a:ext>
            </a:extLst>
          </p:cNvPr>
          <p:cNvSpPr>
            <a:spLocks noGrp="1"/>
          </p:cNvSpPr>
          <p:nvPr>
            <p:ph idx="18" hasCustomPrompt="1"/>
          </p:nvPr>
        </p:nvSpPr>
        <p:spPr>
          <a:xfrm>
            <a:off x="8106032" y="1855798"/>
            <a:ext cx="3819268" cy="4405853"/>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lang="en-US" sz="1200" b="0" i="0" dirty="0">
                <a:solidFill>
                  <a:srgbClr val="333A3D"/>
                </a:solidFill>
              </a:defRPr>
            </a:lvl1pPr>
          </a:lstStyle>
          <a:p>
            <a:pPr marL="285750" marR="0" lvl="0" indent="-285750" fontAlgn="b">
              <a:lnSpc>
                <a:spcPct val="100000"/>
              </a:lnSpc>
              <a:spcBef>
                <a:spcPts val="600"/>
              </a:spcBef>
              <a:spcAft>
                <a:spcPts val="0"/>
              </a:spcAft>
              <a:buClr>
                <a:schemeClr val="accent1"/>
              </a:buClr>
              <a:buFont typeface="Arial" panose="020B0604020202020204" pitchFamily="34" charset="0"/>
              <a:buChar char="•"/>
              <a:tabLst/>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fontAlgn="b">
              <a:lnSpc>
                <a:spcPct val="100000"/>
              </a:lnSpc>
              <a:spcBef>
                <a:spcPts val="600"/>
              </a:spcBef>
              <a:spcAft>
                <a:spcPts val="0"/>
              </a:spcAft>
              <a:buClr>
                <a:schemeClr val="accent1"/>
              </a:buClr>
              <a:buFont typeface="Arial" panose="020B0604020202020204" pitchFamily="34" charset="0"/>
              <a:buChar char="•"/>
              <a:tabLst/>
            </a:pPr>
            <a:endParaRPr lang="en-US"/>
          </a:p>
        </p:txBody>
      </p:sp>
      <p:sp>
        <p:nvSpPr>
          <p:cNvPr id="9" name="Text Placeholder 2">
            <a:extLst>
              <a:ext uri="{FF2B5EF4-FFF2-40B4-BE49-F238E27FC236}">
                <a16:creationId xmlns:a16="http://schemas.microsoft.com/office/drawing/2014/main" id="{A425E964-B4F9-C14B-AD2F-D5E91A018F60}"/>
              </a:ext>
            </a:extLst>
          </p:cNvPr>
          <p:cNvSpPr>
            <a:spLocks noGrp="1"/>
          </p:cNvSpPr>
          <p:nvPr>
            <p:ph idx="20"/>
          </p:nvPr>
        </p:nvSpPr>
        <p:spPr>
          <a:xfrm>
            <a:off x="8106030" y="879731"/>
            <a:ext cx="3819269" cy="892337"/>
          </a:xfrm>
          <a:prstGeom prst="rect">
            <a:avLst/>
          </a:prstGeom>
        </p:spPr>
        <p:txBody>
          <a:bodyPr vert="horz" lIns="91440" tIns="45720" rIns="91440" bIns="45720" numCol="1" spcCol="360000" rtlCol="0" anchor="t" anchorCtr="0">
            <a:noAutofit/>
          </a:bodyPr>
          <a:lstStyle>
            <a:lvl1pPr marL="0" indent="0" fontAlgn="b">
              <a:buNone/>
              <a:defRPr sz="18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Tree>
    <p:extLst>
      <p:ext uri="{BB962C8B-B14F-4D97-AF65-F5344CB8AC3E}">
        <p14:creationId xmlns:p14="http://schemas.microsoft.com/office/powerpoint/2010/main" val="286687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917D-F9F0-3046-BB52-B5C42331EDE8}"/>
              </a:ext>
            </a:extLst>
          </p:cNvPr>
          <p:cNvSpPr>
            <a:spLocks noGrp="1"/>
          </p:cNvSpPr>
          <p:nvPr>
            <p:ph type="title"/>
          </p:nvPr>
        </p:nvSpPr>
        <p:spPr>
          <a:xfrm>
            <a:off x="228600" y="293990"/>
            <a:ext cx="11696700" cy="682195"/>
          </a:xfrm>
          <a:prstGeom prst="rect">
            <a:avLst/>
          </a:prstGeom>
        </p:spPr>
        <p:txBody>
          <a:bodyPr/>
          <a:lstStyle/>
          <a:p>
            <a:r>
              <a:rPr lang="en-GB"/>
              <a:t>Click to edit Master title style</a:t>
            </a:r>
            <a:endParaRPr lang="en-US"/>
          </a:p>
        </p:txBody>
      </p:sp>
      <p:sp>
        <p:nvSpPr>
          <p:cNvPr id="5" name="Rectangle 4">
            <a:extLst>
              <a:ext uri="{FF2B5EF4-FFF2-40B4-BE49-F238E27FC236}">
                <a16:creationId xmlns:a16="http://schemas.microsoft.com/office/drawing/2014/main" id="{8F285A73-A5E7-3C45-B9BF-ED1DAAA3B039}"/>
              </a:ext>
            </a:extLst>
          </p:cNvPr>
          <p:cNvSpPr/>
          <p:nvPr userDrawn="1"/>
        </p:nvSpPr>
        <p:spPr>
          <a:xfrm>
            <a:off x="3417790" y="1329912"/>
            <a:ext cx="2657729" cy="46609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5"/>
          </a:p>
        </p:txBody>
      </p:sp>
      <p:sp>
        <p:nvSpPr>
          <p:cNvPr id="6" name="Rectangle 5">
            <a:extLst>
              <a:ext uri="{FF2B5EF4-FFF2-40B4-BE49-F238E27FC236}">
                <a16:creationId xmlns:a16="http://schemas.microsoft.com/office/drawing/2014/main" id="{0FBED899-27E0-D245-B582-31518FF18A8A}"/>
              </a:ext>
            </a:extLst>
          </p:cNvPr>
          <p:cNvSpPr/>
          <p:nvPr userDrawn="1"/>
        </p:nvSpPr>
        <p:spPr>
          <a:xfrm>
            <a:off x="652307" y="1329912"/>
            <a:ext cx="2657729" cy="46609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5"/>
          </a:p>
        </p:txBody>
      </p:sp>
      <p:sp>
        <p:nvSpPr>
          <p:cNvPr id="11" name="Rectangle 10">
            <a:extLst>
              <a:ext uri="{FF2B5EF4-FFF2-40B4-BE49-F238E27FC236}">
                <a16:creationId xmlns:a16="http://schemas.microsoft.com/office/drawing/2014/main" id="{9424F93F-D65A-434F-9521-4665FA7D3B33}"/>
              </a:ext>
            </a:extLst>
          </p:cNvPr>
          <p:cNvSpPr/>
          <p:nvPr userDrawn="1"/>
        </p:nvSpPr>
        <p:spPr>
          <a:xfrm>
            <a:off x="6183273" y="1329912"/>
            <a:ext cx="2657729" cy="46609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5"/>
          </a:p>
        </p:txBody>
      </p:sp>
      <p:sp>
        <p:nvSpPr>
          <p:cNvPr id="12" name="Rectangle 11">
            <a:extLst>
              <a:ext uri="{FF2B5EF4-FFF2-40B4-BE49-F238E27FC236}">
                <a16:creationId xmlns:a16="http://schemas.microsoft.com/office/drawing/2014/main" id="{BD7E24B6-7256-1A42-90B9-126B64A5C972}"/>
              </a:ext>
            </a:extLst>
          </p:cNvPr>
          <p:cNvSpPr/>
          <p:nvPr userDrawn="1"/>
        </p:nvSpPr>
        <p:spPr>
          <a:xfrm>
            <a:off x="8948755" y="1345232"/>
            <a:ext cx="2657729" cy="46609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5"/>
          </a:p>
        </p:txBody>
      </p:sp>
      <p:sp>
        <p:nvSpPr>
          <p:cNvPr id="21" name="Freeform: Shape 8">
            <a:extLst>
              <a:ext uri="{FF2B5EF4-FFF2-40B4-BE49-F238E27FC236}">
                <a16:creationId xmlns:a16="http://schemas.microsoft.com/office/drawing/2014/main" id="{10187B5C-15B6-B64B-9F32-6470A0FF9353}"/>
              </a:ext>
            </a:extLst>
          </p:cNvPr>
          <p:cNvSpPr/>
          <p:nvPr userDrawn="1"/>
        </p:nvSpPr>
        <p:spPr bwMode="auto">
          <a:xfrm rot="5400000">
            <a:off x="659051" y="1311859"/>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2" name="Freeform: Shape 8">
            <a:extLst>
              <a:ext uri="{FF2B5EF4-FFF2-40B4-BE49-F238E27FC236}">
                <a16:creationId xmlns:a16="http://schemas.microsoft.com/office/drawing/2014/main" id="{EC31AE92-A937-0446-A2F8-25CBB7A840B9}"/>
              </a:ext>
            </a:extLst>
          </p:cNvPr>
          <p:cNvSpPr/>
          <p:nvPr userDrawn="1"/>
        </p:nvSpPr>
        <p:spPr bwMode="auto">
          <a:xfrm rot="16200000">
            <a:off x="3168380" y="5841190"/>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3" name="Freeform: Shape 8">
            <a:extLst>
              <a:ext uri="{FF2B5EF4-FFF2-40B4-BE49-F238E27FC236}">
                <a16:creationId xmlns:a16="http://schemas.microsoft.com/office/drawing/2014/main" id="{F7217B24-B1D5-244F-8538-4DCBD63963B1}"/>
              </a:ext>
            </a:extLst>
          </p:cNvPr>
          <p:cNvSpPr/>
          <p:nvPr userDrawn="1"/>
        </p:nvSpPr>
        <p:spPr bwMode="auto">
          <a:xfrm rot="5400000">
            <a:off x="3428630" y="1311860"/>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4" name="Freeform: Shape 8">
            <a:extLst>
              <a:ext uri="{FF2B5EF4-FFF2-40B4-BE49-F238E27FC236}">
                <a16:creationId xmlns:a16="http://schemas.microsoft.com/office/drawing/2014/main" id="{F1D364EB-2252-AE4E-9E3B-6ABEC4068739}"/>
              </a:ext>
            </a:extLst>
          </p:cNvPr>
          <p:cNvSpPr/>
          <p:nvPr userDrawn="1"/>
        </p:nvSpPr>
        <p:spPr bwMode="auto">
          <a:xfrm rot="16200000">
            <a:off x="5937959" y="5841191"/>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5" name="Freeform: Shape 8">
            <a:extLst>
              <a:ext uri="{FF2B5EF4-FFF2-40B4-BE49-F238E27FC236}">
                <a16:creationId xmlns:a16="http://schemas.microsoft.com/office/drawing/2014/main" id="{B17188CD-AF5F-B04D-92CE-BF24E77DE87E}"/>
              </a:ext>
            </a:extLst>
          </p:cNvPr>
          <p:cNvSpPr/>
          <p:nvPr userDrawn="1"/>
        </p:nvSpPr>
        <p:spPr bwMode="auto">
          <a:xfrm rot="5400000">
            <a:off x="6207001" y="1311861"/>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8" name="Freeform: Shape 8">
            <a:extLst>
              <a:ext uri="{FF2B5EF4-FFF2-40B4-BE49-F238E27FC236}">
                <a16:creationId xmlns:a16="http://schemas.microsoft.com/office/drawing/2014/main" id="{00EA68ED-A977-5847-A2F2-AA5BEDD06509}"/>
              </a:ext>
            </a:extLst>
          </p:cNvPr>
          <p:cNvSpPr/>
          <p:nvPr userDrawn="1"/>
        </p:nvSpPr>
        <p:spPr bwMode="auto">
          <a:xfrm rot="16200000">
            <a:off x="8716330" y="5841192"/>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9" name="Freeform: Shape 8">
            <a:extLst>
              <a:ext uri="{FF2B5EF4-FFF2-40B4-BE49-F238E27FC236}">
                <a16:creationId xmlns:a16="http://schemas.microsoft.com/office/drawing/2014/main" id="{68F5B160-2D81-9743-978F-72D542DCDA3A}"/>
              </a:ext>
            </a:extLst>
          </p:cNvPr>
          <p:cNvSpPr/>
          <p:nvPr userDrawn="1"/>
        </p:nvSpPr>
        <p:spPr bwMode="auto">
          <a:xfrm rot="5400000">
            <a:off x="8972483" y="1311863"/>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30" name="Freeform: Shape 8">
            <a:extLst>
              <a:ext uri="{FF2B5EF4-FFF2-40B4-BE49-F238E27FC236}">
                <a16:creationId xmlns:a16="http://schemas.microsoft.com/office/drawing/2014/main" id="{DD21B6B1-8B55-9648-9D07-257A63BA8999}"/>
              </a:ext>
            </a:extLst>
          </p:cNvPr>
          <p:cNvSpPr/>
          <p:nvPr userDrawn="1"/>
        </p:nvSpPr>
        <p:spPr bwMode="auto">
          <a:xfrm rot="16200000">
            <a:off x="11481812" y="5841194"/>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6" name="Graphic 25">
            <a:extLst>
              <a:ext uri="{FF2B5EF4-FFF2-40B4-BE49-F238E27FC236}">
                <a16:creationId xmlns:a16="http://schemas.microsoft.com/office/drawing/2014/main" id="{3918B2D6-0861-CE4B-ABDD-7D3A4C207F6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27" name="Graphic 26">
            <a:extLst>
              <a:ext uri="{FF2B5EF4-FFF2-40B4-BE49-F238E27FC236}">
                <a16:creationId xmlns:a16="http://schemas.microsoft.com/office/drawing/2014/main" id="{0CF31451-4705-6A4F-92D2-084D1F05D1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32" name="Text Placeholder 2">
            <a:extLst>
              <a:ext uri="{FF2B5EF4-FFF2-40B4-BE49-F238E27FC236}">
                <a16:creationId xmlns:a16="http://schemas.microsoft.com/office/drawing/2014/main" id="{EC6C4A4D-E83D-624F-BCDE-FEB4C1F386F0}"/>
              </a:ext>
            </a:extLst>
          </p:cNvPr>
          <p:cNvSpPr>
            <a:spLocks noGrp="1"/>
          </p:cNvSpPr>
          <p:nvPr>
            <p:ph idx="20"/>
          </p:nvPr>
        </p:nvSpPr>
        <p:spPr>
          <a:xfrm>
            <a:off x="652305" y="4398513"/>
            <a:ext cx="2657729" cy="431395"/>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33" name="Text Placeholder 2">
            <a:extLst>
              <a:ext uri="{FF2B5EF4-FFF2-40B4-BE49-F238E27FC236}">
                <a16:creationId xmlns:a16="http://schemas.microsoft.com/office/drawing/2014/main" id="{A752E36C-8B1B-2049-9B43-1AF9ED861BC1}"/>
              </a:ext>
            </a:extLst>
          </p:cNvPr>
          <p:cNvSpPr>
            <a:spLocks noGrp="1"/>
          </p:cNvSpPr>
          <p:nvPr>
            <p:ph idx="21"/>
          </p:nvPr>
        </p:nvSpPr>
        <p:spPr>
          <a:xfrm>
            <a:off x="3417787" y="4398513"/>
            <a:ext cx="2657729" cy="431395"/>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34" name="Text Placeholder 2">
            <a:extLst>
              <a:ext uri="{FF2B5EF4-FFF2-40B4-BE49-F238E27FC236}">
                <a16:creationId xmlns:a16="http://schemas.microsoft.com/office/drawing/2014/main" id="{C017F4CD-A978-0E45-BCF6-3A207AC87C01}"/>
              </a:ext>
            </a:extLst>
          </p:cNvPr>
          <p:cNvSpPr>
            <a:spLocks noGrp="1"/>
          </p:cNvSpPr>
          <p:nvPr>
            <p:ph idx="22"/>
          </p:nvPr>
        </p:nvSpPr>
        <p:spPr>
          <a:xfrm>
            <a:off x="6191765" y="4398513"/>
            <a:ext cx="2657729" cy="431395"/>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36" name="Text Placeholder 2">
            <a:extLst>
              <a:ext uri="{FF2B5EF4-FFF2-40B4-BE49-F238E27FC236}">
                <a16:creationId xmlns:a16="http://schemas.microsoft.com/office/drawing/2014/main" id="{09A8B4E2-3B65-9248-B8FE-8F79773FF0FE}"/>
              </a:ext>
            </a:extLst>
          </p:cNvPr>
          <p:cNvSpPr>
            <a:spLocks noGrp="1"/>
          </p:cNvSpPr>
          <p:nvPr>
            <p:ph idx="23"/>
          </p:nvPr>
        </p:nvSpPr>
        <p:spPr>
          <a:xfrm>
            <a:off x="8948405" y="4398513"/>
            <a:ext cx="2657729" cy="431395"/>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31" name="Text Placeholder 2">
            <a:extLst>
              <a:ext uri="{FF2B5EF4-FFF2-40B4-BE49-F238E27FC236}">
                <a16:creationId xmlns:a16="http://schemas.microsoft.com/office/drawing/2014/main" id="{B097227E-EEE0-5A4B-B63E-E5ED30017A97}"/>
              </a:ext>
            </a:extLst>
          </p:cNvPr>
          <p:cNvSpPr>
            <a:spLocks noGrp="1"/>
          </p:cNvSpPr>
          <p:nvPr>
            <p:ph idx="18" hasCustomPrompt="1"/>
          </p:nvPr>
        </p:nvSpPr>
        <p:spPr>
          <a:xfrm>
            <a:off x="652305" y="2459487"/>
            <a:ext cx="2657729"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35" name="Text Placeholder 2">
            <a:extLst>
              <a:ext uri="{FF2B5EF4-FFF2-40B4-BE49-F238E27FC236}">
                <a16:creationId xmlns:a16="http://schemas.microsoft.com/office/drawing/2014/main" id="{88402242-B45E-1843-8872-93943EDE43D6}"/>
              </a:ext>
            </a:extLst>
          </p:cNvPr>
          <p:cNvSpPr>
            <a:spLocks noGrp="1"/>
          </p:cNvSpPr>
          <p:nvPr>
            <p:ph idx="24" hasCustomPrompt="1"/>
          </p:nvPr>
        </p:nvSpPr>
        <p:spPr>
          <a:xfrm>
            <a:off x="3417786" y="2459487"/>
            <a:ext cx="2657729"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37" name="Text Placeholder 2">
            <a:extLst>
              <a:ext uri="{FF2B5EF4-FFF2-40B4-BE49-F238E27FC236}">
                <a16:creationId xmlns:a16="http://schemas.microsoft.com/office/drawing/2014/main" id="{FAFDE3C3-09B2-6947-8988-84B1A19B018F}"/>
              </a:ext>
            </a:extLst>
          </p:cNvPr>
          <p:cNvSpPr>
            <a:spLocks noGrp="1"/>
          </p:cNvSpPr>
          <p:nvPr>
            <p:ph idx="25" hasCustomPrompt="1"/>
          </p:nvPr>
        </p:nvSpPr>
        <p:spPr>
          <a:xfrm>
            <a:off x="6183265" y="2459487"/>
            <a:ext cx="2657729"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38" name="Text Placeholder 2">
            <a:extLst>
              <a:ext uri="{FF2B5EF4-FFF2-40B4-BE49-F238E27FC236}">
                <a16:creationId xmlns:a16="http://schemas.microsoft.com/office/drawing/2014/main" id="{9985ECA5-E1FB-3647-B3A0-B7502FE47454}"/>
              </a:ext>
            </a:extLst>
          </p:cNvPr>
          <p:cNvSpPr>
            <a:spLocks noGrp="1"/>
          </p:cNvSpPr>
          <p:nvPr>
            <p:ph idx="26" hasCustomPrompt="1"/>
          </p:nvPr>
        </p:nvSpPr>
        <p:spPr>
          <a:xfrm>
            <a:off x="8948404" y="2459487"/>
            <a:ext cx="2657729"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Tree>
    <p:extLst>
      <p:ext uri="{BB962C8B-B14F-4D97-AF65-F5344CB8AC3E}">
        <p14:creationId xmlns:p14="http://schemas.microsoft.com/office/powerpoint/2010/main" val="265273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FAA9C3E-E70F-AC4F-8ECA-1C9CE26A241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16" name="Graphic 15">
            <a:extLst>
              <a:ext uri="{FF2B5EF4-FFF2-40B4-BE49-F238E27FC236}">
                <a16:creationId xmlns:a16="http://schemas.microsoft.com/office/drawing/2014/main" id="{9BAE5994-8E7F-B54D-B9BD-2B7C905B89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20" name="Text Placeholder 2">
            <a:extLst>
              <a:ext uri="{FF2B5EF4-FFF2-40B4-BE49-F238E27FC236}">
                <a16:creationId xmlns:a16="http://schemas.microsoft.com/office/drawing/2014/main" id="{60C154EC-6171-784D-8E42-DFC39B434870}"/>
              </a:ext>
            </a:extLst>
          </p:cNvPr>
          <p:cNvSpPr>
            <a:spLocks noGrp="1"/>
          </p:cNvSpPr>
          <p:nvPr>
            <p:ph idx="16"/>
          </p:nvPr>
        </p:nvSpPr>
        <p:spPr>
          <a:xfrm>
            <a:off x="228600" y="2148360"/>
            <a:ext cx="1271884" cy="1004113"/>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21" name="Text Placeholder 2">
            <a:extLst>
              <a:ext uri="{FF2B5EF4-FFF2-40B4-BE49-F238E27FC236}">
                <a16:creationId xmlns:a16="http://schemas.microsoft.com/office/drawing/2014/main" id="{D9494CB3-967D-7D45-9535-25D9BC4834C8}"/>
              </a:ext>
            </a:extLst>
          </p:cNvPr>
          <p:cNvSpPr>
            <a:spLocks noGrp="1"/>
          </p:cNvSpPr>
          <p:nvPr>
            <p:ph idx="17"/>
          </p:nvPr>
        </p:nvSpPr>
        <p:spPr>
          <a:xfrm>
            <a:off x="228600" y="3606503"/>
            <a:ext cx="1271884" cy="1004113"/>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22" name="Text Placeholder 2">
            <a:extLst>
              <a:ext uri="{FF2B5EF4-FFF2-40B4-BE49-F238E27FC236}">
                <a16:creationId xmlns:a16="http://schemas.microsoft.com/office/drawing/2014/main" id="{427189F7-6658-1147-9A9D-9A38526D75CB}"/>
              </a:ext>
            </a:extLst>
          </p:cNvPr>
          <p:cNvSpPr>
            <a:spLocks noGrp="1"/>
          </p:cNvSpPr>
          <p:nvPr>
            <p:ph idx="18"/>
          </p:nvPr>
        </p:nvSpPr>
        <p:spPr>
          <a:xfrm>
            <a:off x="228600" y="5064645"/>
            <a:ext cx="1271884" cy="1004113"/>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7" name="Title 6">
            <a:extLst>
              <a:ext uri="{FF2B5EF4-FFF2-40B4-BE49-F238E27FC236}">
                <a16:creationId xmlns:a16="http://schemas.microsoft.com/office/drawing/2014/main" id="{66547759-223A-4A4F-9B88-DC60D2D0143F}"/>
              </a:ext>
            </a:extLst>
          </p:cNvPr>
          <p:cNvSpPr>
            <a:spLocks noGrp="1"/>
          </p:cNvSpPr>
          <p:nvPr>
            <p:ph type="title"/>
          </p:nvPr>
        </p:nvSpPr>
        <p:spPr/>
        <p:txBody>
          <a:bodyPr/>
          <a:lstStyle/>
          <a:p>
            <a:r>
              <a:rPr lang="en-GB"/>
              <a:t>Click to edit Master title style</a:t>
            </a:r>
            <a:endParaRPr lang="en-US"/>
          </a:p>
        </p:txBody>
      </p:sp>
      <p:sp>
        <p:nvSpPr>
          <p:cNvPr id="19" name="Text Placeholder 2">
            <a:extLst>
              <a:ext uri="{FF2B5EF4-FFF2-40B4-BE49-F238E27FC236}">
                <a16:creationId xmlns:a16="http://schemas.microsoft.com/office/drawing/2014/main" id="{B2183523-1705-364A-B183-405824E2ADA0}"/>
              </a:ext>
            </a:extLst>
          </p:cNvPr>
          <p:cNvSpPr>
            <a:spLocks noGrp="1"/>
          </p:cNvSpPr>
          <p:nvPr>
            <p:ph idx="19"/>
          </p:nvPr>
        </p:nvSpPr>
        <p:spPr>
          <a:xfrm>
            <a:off x="228599" y="879731"/>
            <a:ext cx="5770917" cy="892337"/>
          </a:xfrm>
          <a:prstGeom prst="rect">
            <a:avLst/>
          </a:prstGeom>
        </p:spPr>
        <p:txBody>
          <a:bodyPr vert="horz" lIns="91440" tIns="45720" rIns="91440" bIns="45720" numCol="1" spcCol="360000" rtlCol="0" anchor="t" anchorCtr="0">
            <a:noAutofit/>
          </a:bodyPr>
          <a:lstStyle>
            <a:lvl1pPr marL="0" indent="0" fontAlgn="b">
              <a:buNone/>
              <a:defRPr sz="18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6" name="Rectangle 5">
            <a:extLst>
              <a:ext uri="{FF2B5EF4-FFF2-40B4-BE49-F238E27FC236}">
                <a16:creationId xmlns:a16="http://schemas.microsoft.com/office/drawing/2014/main" id="{4E339AC8-4E66-E445-AAC7-112FCBFEACEA}"/>
              </a:ext>
            </a:extLst>
          </p:cNvPr>
          <p:cNvSpPr/>
          <p:nvPr userDrawn="1"/>
        </p:nvSpPr>
        <p:spPr>
          <a:xfrm>
            <a:off x="1534510" y="1971887"/>
            <a:ext cx="5532212" cy="4222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b="1" err="1">
              <a:latin typeface="Segoe UI" panose="020B0502040204020203" pitchFamily="34" charset="0"/>
              <a:cs typeface="Segoe UI" panose="020B0502040204020203" pitchFamily="34" charset="0"/>
            </a:endParaRPr>
          </a:p>
        </p:txBody>
      </p:sp>
      <p:sp>
        <p:nvSpPr>
          <p:cNvPr id="27" name="Text Placeholder 2">
            <a:extLst>
              <a:ext uri="{FF2B5EF4-FFF2-40B4-BE49-F238E27FC236}">
                <a16:creationId xmlns:a16="http://schemas.microsoft.com/office/drawing/2014/main" id="{CBEC298A-8AEE-0D41-A12B-61DA33B4E374}"/>
              </a:ext>
            </a:extLst>
          </p:cNvPr>
          <p:cNvSpPr>
            <a:spLocks noGrp="1"/>
          </p:cNvSpPr>
          <p:nvPr>
            <p:ph idx="13"/>
          </p:nvPr>
        </p:nvSpPr>
        <p:spPr>
          <a:xfrm>
            <a:off x="1609864" y="2030448"/>
            <a:ext cx="5318474" cy="1122025"/>
          </a:xfrm>
          <a:prstGeom prst="rect">
            <a:avLst/>
          </a:prstGeom>
        </p:spPr>
        <p:txBody>
          <a:bodyPr vert="horz" lIns="91440" tIns="45720" rIns="91440" bIns="45720" numCol="1" spcCol="360000" rtlCol="0" anchor="t" anchorCtr="0">
            <a:noAutofit/>
          </a:bodyPr>
          <a:lstStyle>
            <a:lvl1pPr marL="17280000" indent="-17280000" fontAlgn="b">
              <a:spcBef>
                <a:spcPts val="200"/>
              </a:spcBef>
              <a:spcAft>
                <a:spcPts val="300"/>
              </a:spcAft>
              <a:buNone/>
              <a:defRPr sz="12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28" name="Text Placeholder 2">
            <a:extLst>
              <a:ext uri="{FF2B5EF4-FFF2-40B4-BE49-F238E27FC236}">
                <a16:creationId xmlns:a16="http://schemas.microsoft.com/office/drawing/2014/main" id="{573788D4-0BC5-1A41-99EC-B1FD1A57E95F}"/>
              </a:ext>
            </a:extLst>
          </p:cNvPr>
          <p:cNvSpPr>
            <a:spLocks noGrp="1"/>
          </p:cNvSpPr>
          <p:nvPr>
            <p:ph idx="14"/>
          </p:nvPr>
        </p:nvSpPr>
        <p:spPr>
          <a:xfrm>
            <a:off x="1609864" y="3488591"/>
            <a:ext cx="5318474" cy="1122025"/>
          </a:xfrm>
          <a:prstGeom prst="rect">
            <a:avLst/>
          </a:prstGeom>
        </p:spPr>
        <p:txBody>
          <a:bodyPr vert="horz" lIns="91440" tIns="45720" rIns="91440" bIns="45720" numCol="1" spcCol="360000" rtlCol="0" anchor="t" anchorCtr="0">
            <a:noAutofit/>
          </a:bodyPr>
          <a:lstStyle>
            <a:lvl1pPr marL="17280000" indent="-17280000" fontAlgn="b">
              <a:spcBef>
                <a:spcPts val="200"/>
              </a:spcBef>
              <a:spcAft>
                <a:spcPts val="300"/>
              </a:spcAft>
              <a:buNone/>
              <a:defRPr sz="12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29" name="Text Placeholder 2">
            <a:extLst>
              <a:ext uri="{FF2B5EF4-FFF2-40B4-BE49-F238E27FC236}">
                <a16:creationId xmlns:a16="http://schemas.microsoft.com/office/drawing/2014/main" id="{79034396-F6E2-5441-939E-F2CD45FC0E77}"/>
              </a:ext>
            </a:extLst>
          </p:cNvPr>
          <p:cNvSpPr>
            <a:spLocks noGrp="1"/>
          </p:cNvSpPr>
          <p:nvPr>
            <p:ph idx="15"/>
          </p:nvPr>
        </p:nvSpPr>
        <p:spPr>
          <a:xfrm>
            <a:off x="1609864" y="4946733"/>
            <a:ext cx="5318474" cy="1122025"/>
          </a:xfrm>
          <a:prstGeom prst="rect">
            <a:avLst/>
          </a:prstGeom>
        </p:spPr>
        <p:txBody>
          <a:bodyPr vert="horz" lIns="91440" tIns="45720" rIns="91440" bIns="45720" numCol="1" spcCol="360000" rtlCol="0" anchor="t" anchorCtr="0">
            <a:noAutofit/>
          </a:bodyPr>
          <a:lstStyle>
            <a:lvl1pPr marL="17280000" indent="-17280000" fontAlgn="b">
              <a:spcBef>
                <a:spcPts val="200"/>
              </a:spcBef>
              <a:spcAft>
                <a:spcPts val="300"/>
              </a:spcAft>
              <a:buNone/>
              <a:defRPr sz="12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42" name="Picture Placeholder 41">
            <a:extLst>
              <a:ext uri="{FF2B5EF4-FFF2-40B4-BE49-F238E27FC236}">
                <a16:creationId xmlns:a16="http://schemas.microsoft.com/office/drawing/2014/main" id="{BCF1A07E-9226-7747-9B25-236B5175AA9F}"/>
              </a:ext>
            </a:extLst>
          </p:cNvPr>
          <p:cNvSpPr>
            <a:spLocks noGrp="1"/>
          </p:cNvSpPr>
          <p:nvPr>
            <p:ph type="pic" sz="quarter" idx="20"/>
          </p:nvPr>
        </p:nvSpPr>
        <p:spPr>
          <a:xfrm>
            <a:off x="6191020" y="1266577"/>
            <a:ext cx="5791431" cy="4927848"/>
          </a:xfrm>
          <a:custGeom>
            <a:avLst/>
            <a:gdLst>
              <a:gd name="connsiteX0" fmla="*/ 0 w 5791431"/>
              <a:gd name="connsiteY0" fmla="*/ 0 h 4927848"/>
              <a:gd name="connsiteX1" fmla="*/ 5791431 w 5791431"/>
              <a:gd name="connsiteY1" fmla="*/ 0 h 4927848"/>
              <a:gd name="connsiteX2" fmla="*/ 5791431 w 5791431"/>
              <a:gd name="connsiteY2" fmla="*/ 4927848 h 4927848"/>
              <a:gd name="connsiteX3" fmla="*/ 0 w 5791431"/>
              <a:gd name="connsiteY3" fmla="*/ 4927848 h 4927848"/>
              <a:gd name="connsiteX4" fmla="*/ 0 w 5791431"/>
              <a:gd name="connsiteY4" fmla="*/ 4923577 h 4927848"/>
              <a:gd name="connsiteX5" fmla="*/ 875703 w 5791431"/>
              <a:gd name="connsiteY5" fmla="*/ 4923577 h 4927848"/>
              <a:gd name="connsiteX6" fmla="*/ 875703 w 5791431"/>
              <a:gd name="connsiteY6" fmla="*/ 700658 h 4927848"/>
              <a:gd name="connsiteX7" fmla="*/ 0 w 5791431"/>
              <a:gd name="connsiteY7" fmla="*/ 700658 h 49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431" h="4927848">
                <a:moveTo>
                  <a:pt x="0" y="0"/>
                </a:moveTo>
                <a:lnTo>
                  <a:pt x="5791431" y="0"/>
                </a:lnTo>
                <a:lnTo>
                  <a:pt x="5791431" y="4927848"/>
                </a:lnTo>
                <a:lnTo>
                  <a:pt x="0" y="4927848"/>
                </a:lnTo>
                <a:lnTo>
                  <a:pt x="0" y="4923577"/>
                </a:lnTo>
                <a:lnTo>
                  <a:pt x="875703" y="4923577"/>
                </a:lnTo>
                <a:lnTo>
                  <a:pt x="875703" y="700658"/>
                </a:lnTo>
                <a:lnTo>
                  <a:pt x="0" y="700658"/>
                </a:lnTo>
                <a:close/>
              </a:path>
            </a:pathLst>
          </a:custGeom>
        </p:spPr>
        <p:txBody>
          <a:bodyPr wrap="square">
            <a:noAutofit/>
          </a:bodyPr>
          <a:lstStyle/>
          <a:p>
            <a:endParaRPr lang="en-US"/>
          </a:p>
        </p:txBody>
      </p:sp>
      <p:cxnSp>
        <p:nvCxnSpPr>
          <p:cNvPr id="43" name="Straight Connector 42">
            <a:extLst>
              <a:ext uri="{FF2B5EF4-FFF2-40B4-BE49-F238E27FC236}">
                <a16:creationId xmlns:a16="http://schemas.microsoft.com/office/drawing/2014/main" id="{5F66976F-71E5-BE4D-9A8D-94EC0652BAA5}"/>
              </a:ext>
            </a:extLst>
          </p:cNvPr>
          <p:cNvCxnSpPr>
            <a:cxnSpLocks/>
          </p:cNvCxnSpPr>
          <p:nvPr userDrawn="1"/>
        </p:nvCxnSpPr>
        <p:spPr>
          <a:xfrm>
            <a:off x="228600" y="4819900"/>
            <a:ext cx="6838122" cy="0"/>
          </a:xfrm>
          <a:prstGeom prst="line">
            <a:avLst/>
          </a:prstGeom>
          <a:ln w="6350">
            <a:solidFill>
              <a:schemeClr val="accent1">
                <a:alpha val="9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CC57DB0-4EB5-2147-8342-8649B3816312}"/>
              </a:ext>
            </a:extLst>
          </p:cNvPr>
          <p:cNvCxnSpPr>
            <a:cxnSpLocks/>
          </p:cNvCxnSpPr>
          <p:nvPr userDrawn="1"/>
        </p:nvCxnSpPr>
        <p:spPr>
          <a:xfrm>
            <a:off x="228600" y="3359400"/>
            <a:ext cx="6838122" cy="0"/>
          </a:xfrm>
          <a:prstGeom prst="line">
            <a:avLst/>
          </a:prstGeom>
          <a:ln w="6350">
            <a:solidFill>
              <a:schemeClr val="accent1">
                <a:alpha val="95000"/>
              </a:schemeClr>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24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DE4E41-ADE7-9142-AADE-5652A192BF1D}"/>
              </a:ext>
            </a:extLst>
          </p:cNvPr>
          <p:cNvSpPr/>
          <p:nvPr userDrawn="1"/>
        </p:nvSpPr>
        <p:spPr>
          <a:xfrm rot="10800000">
            <a:off x="0" y="1"/>
            <a:ext cx="9282896" cy="6858000"/>
          </a:xfrm>
          <a:prstGeom prst="rect">
            <a:avLst/>
          </a:prstGeom>
          <a:gradFill>
            <a:gsLst>
              <a:gs pos="2600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3" name="Title 2">
            <a:extLst>
              <a:ext uri="{FF2B5EF4-FFF2-40B4-BE49-F238E27FC236}">
                <a16:creationId xmlns:a16="http://schemas.microsoft.com/office/drawing/2014/main" id="{B08B5A53-940D-A540-B8DB-65F5319C8EED}"/>
              </a:ext>
            </a:extLst>
          </p:cNvPr>
          <p:cNvSpPr>
            <a:spLocks noGrp="1"/>
          </p:cNvSpPr>
          <p:nvPr>
            <p:ph type="title"/>
          </p:nvPr>
        </p:nvSpPr>
        <p:spPr/>
        <p:txBody>
          <a:bodyPr/>
          <a:lstStyle/>
          <a:p>
            <a:r>
              <a:rPr lang="en-GB"/>
              <a:t>Click to edit Master title style</a:t>
            </a:r>
            <a:endParaRPr lang="en-US"/>
          </a:p>
        </p:txBody>
      </p:sp>
      <p:pic>
        <p:nvPicPr>
          <p:cNvPr id="5" name="Graphic 4">
            <a:extLst>
              <a:ext uri="{FF2B5EF4-FFF2-40B4-BE49-F238E27FC236}">
                <a16:creationId xmlns:a16="http://schemas.microsoft.com/office/drawing/2014/main" id="{07171CD2-EBBD-5647-A3D3-58AD0A3543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6" name="Graphic 5">
            <a:extLst>
              <a:ext uri="{FF2B5EF4-FFF2-40B4-BE49-F238E27FC236}">
                <a16:creationId xmlns:a16="http://schemas.microsoft.com/office/drawing/2014/main" id="{CD0CEC0D-AAAC-9B4D-BAD6-D7A040B428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0" name="Text Placeholder 2">
            <a:extLst>
              <a:ext uri="{FF2B5EF4-FFF2-40B4-BE49-F238E27FC236}">
                <a16:creationId xmlns:a16="http://schemas.microsoft.com/office/drawing/2014/main" id="{C37FD88D-7FEE-7D47-8F69-9173BD223A8C}"/>
              </a:ext>
            </a:extLst>
          </p:cNvPr>
          <p:cNvSpPr>
            <a:spLocks noGrp="1"/>
          </p:cNvSpPr>
          <p:nvPr>
            <p:ph idx="17" hasCustomPrompt="1"/>
          </p:nvPr>
        </p:nvSpPr>
        <p:spPr>
          <a:xfrm>
            <a:off x="228600" y="1091444"/>
            <a:ext cx="11696699" cy="649095"/>
          </a:xfrm>
          <a:prstGeom prst="rect">
            <a:avLst/>
          </a:prstGeom>
        </p:spPr>
        <p:txBody>
          <a:bodyPr vert="horz" lIns="91440" tIns="45720" rIns="91440" bIns="45720" numCol="1" spcCol="360000" rtlCol="0" anchor="t" anchorCtr="0">
            <a:noAutofit/>
          </a:bodyPr>
          <a:lstStyle>
            <a:lvl1pPr marL="0" indent="0" fontAlgn="b">
              <a:buNone/>
              <a:defRPr sz="2000" b="1" i="0">
                <a:solidFill>
                  <a:srgbClr val="333A3D"/>
                </a:solidFill>
                <a:latin typeface="Segoe UI" charset="0"/>
                <a:ea typeface="Segoe UI" charset="0"/>
                <a:cs typeface="Segoe UI"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11" name="Text Placeholder 2">
            <a:extLst>
              <a:ext uri="{FF2B5EF4-FFF2-40B4-BE49-F238E27FC236}">
                <a16:creationId xmlns:a16="http://schemas.microsoft.com/office/drawing/2014/main" id="{2A754CF0-7C55-BA46-A050-C049EBE94B64}"/>
              </a:ext>
            </a:extLst>
          </p:cNvPr>
          <p:cNvSpPr>
            <a:spLocks noGrp="1"/>
          </p:cNvSpPr>
          <p:nvPr>
            <p:ph idx="18" hasCustomPrompt="1"/>
          </p:nvPr>
        </p:nvSpPr>
        <p:spPr>
          <a:xfrm>
            <a:off x="228600" y="1855798"/>
            <a:ext cx="11696699" cy="4405853"/>
          </a:xfrm>
          <a:prstGeom prst="rect">
            <a:avLst/>
          </a:prstGeom>
        </p:spPr>
        <p:txBody>
          <a:bodyPr vert="horz" lIns="91440" tIns="45720" rIns="91440" bIns="45720" numCol="1" spcCol="360000" rtlCol="0" anchor="t" anchorCtr="0">
            <a:noAutofit/>
          </a:bodyPr>
          <a:lstStyle>
            <a:lvl1pPr marL="0" indent="0" fontAlgn="b">
              <a:buNone/>
              <a:defRPr sz="16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Tree>
    <p:extLst>
      <p:ext uri="{BB962C8B-B14F-4D97-AF65-F5344CB8AC3E}">
        <p14:creationId xmlns:p14="http://schemas.microsoft.com/office/powerpoint/2010/main" val="105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ight thi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p:nvPr>
        </p:nvSpPr>
        <p:spPr>
          <a:xfrm>
            <a:off x="9290003" y="261989"/>
            <a:ext cx="2686620" cy="5914666"/>
          </a:xfrm>
          <a:custGeom>
            <a:avLst/>
            <a:gdLst>
              <a:gd name="connsiteX0" fmla="*/ 0 w 2686620"/>
              <a:gd name="connsiteY0" fmla="*/ 0 h 5914666"/>
              <a:gd name="connsiteX1" fmla="*/ 2686620 w 2686620"/>
              <a:gd name="connsiteY1" fmla="*/ 0 h 5914666"/>
              <a:gd name="connsiteX2" fmla="*/ 2686620 w 2686620"/>
              <a:gd name="connsiteY2" fmla="*/ 5914666 h 5914666"/>
              <a:gd name="connsiteX3" fmla="*/ 0 w 2686620"/>
              <a:gd name="connsiteY3" fmla="*/ 5914666 h 5914666"/>
              <a:gd name="connsiteX4" fmla="*/ 0 w 2686620"/>
              <a:gd name="connsiteY4" fmla="*/ 0 h 5914666"/>
              <a:gd name="connsiteX0" fmla="*/ 0 w 2686620"/>
              <a:gd name="connsiteY0" fmla="*/ 2497 h 5917163"/>
              <a:gd name="connsiteX1" fmla="*/ 2121462 w 2686620"/>
              <a:gd name="connsiteY1" fmla="*/ 0 h 5917163"/>
              <a:gd name="connsiteX2" fmla="*/ 2686620 w 2686620"/>
              <a:gd name="connsiteY2" fmla="*/ 2497 h 5917163"/>
              <a:gd name="connsiteX3" fmla="*/ 2686620 w 2686620"/>
              <a:gd name="connsiteY3" fmla="*/ 5917163 h 5917163"/>
              <a:gd name="connsiteX4" fmla="*/ 0 w 2686620"/>
              <a:gd name="connsiteY4" fmla="*/ 5917163 h 5917163"/>
              <a:gd name="connsiteX5" fmla="*/ 0 w 2686620"/>
              <a:gd name="connsiteY5" fmla="*/ 2497 h 5917163"/>
              <a:gd name="connsiteX0" fmla="*/ 0 w 2686620"/>
              <a:gd name="connsiteY0" fmla="*/ 2497 h 5917163"/>
              <a:gd name="connsiteX1" fmla="*/ 2121462 w 2686620"/>
              <a:gd name="connsiteY1" fmla="*/ 0 h 5917163"/>
              <a:gd name="connsiteX2" fmla="*/ 2399489 w 2686620"/>
              <a:gd name="connsiteY2" fmla="*/ 6180 h 5917163"/>
              <a:gd name="connsiteX3" fmla="*/ 2686620 w 2686620"/>
              <a:gd name="connsiteY3" fmla="*/ 2497 h 5917163"/>
              <a:gd name="connsiteX4" fmla="*/ 2686620 w 2686620"/>
              <a:gd name="connsiteY4" fmla="*/ 5917163 h 5917163"/>
              <a:gd name="connsiteX5" fmla="*/ 0 w 2686620"/>
              <a:gd name="connsiteY5" fmla="*/ 5917163 h 5917163"/>
              <a:gd name="connsiteX6" fmla="*/ 0 w 2686620"/>
              <a:gd name="connsiteY6" fmla="*/ 2497 h 5917163"/>
              <a:gd name="connsiteX0" fmla="*/ 0 w 2686620"/>
              <a:gd name="connsiteY0" fmla="*/ 2497 h 5917163"/>
              <a:gd name="connsiteX1" fmla="*/ 2121462 w 2686620"/>
              <a:gd name="connsiteY1" fmla="*/ 0 h 5917163"/>
              <a:gd name="connsiteX2" fmla="*/ 2399489 w 2686620"/>
              <a:gd name="connsiteY2" fmla="*/ 6180 h 5917163"/>
              <a:gd name="connsiteX3" fmla="*/ 2686620 w 2686620"/>
              <a:gd name="connsiteY3" fmla="*/ 2497 h 5917163"/>
              <a:gd name="connsiteX4" fmla="*/ 2683694 w 2686620"/>
              <a:gd name="connsiteY4" fmla="*/ 518985 h 5917163"/>
              <a:gd name="connsiteX5" fmla="*/ 2686620 w 2686620"/>
              <a:gd name="connsiteY5" fmla="*/ 5917163 h 5917163"/>
              <a:gd name="connsiteX6" fmla="*/ 0 w 2686620"/>
              <a:gd name="connsiteY6" fmla="*/ 5917163 h 5917163"/>
              <a:gd name="connsiteX7" fmla="*/ 0 w 2686620"/>
              <a:gd name="connsiteY7" fmla="*/ 2497 h 5917163"/>
              <a:gd name="connsiteX0" fmla="*/ 0 w 2705183"/>
              <a:gd name="connsiteY0" fmla="*/ 2497 h 5917163"/>
              <a:gd name="connsiteX1" fmla="*/ 2121462 w 2705183"/>
              <a:gd name="connsiteY1" fmla="*/ 0 h 5917163"/>
              <a:gd name="connsiteX2" fmla="*/ 2399489 w 2705183"/>
              <a:gd name="connsiteY2" fmla="*/ 6180 h 5917163"/>
              <a:gd name="connsiteX3" fmla="*/ 2686620 w 2705183"/>
              <a:gd name="connsiteY3" fmla="*/ 2497 h 5917163"/>
              <a:gd name="connsiteX4" fmla="*/ 2677516 w 2705183"/>
              <a:gd name="connsiteY4" fmla="*/ 203888 h 5917163"/>
              <a:gd name="connsiteX5" fmla="*/ 2683694 w 2705183"/>
              <a:gd name="connsiteY5" fmla="*/ 518985 h 5917163"/>
              <a:gd name="connsiteX6" fmla="*/ 2686620 w 2705183"/>
              <a:gd name="connsiteY6" fmla="*/ 5917163 h 5917163"/>
              <a:gd name="connsiteX7" fmla="*/ 0 w 2705183"/>
              <a:gd name="connsiteY7" fmla="*/ 5917163 h 5917163"/>
              <a:gd name="connsiteX8" fmla="*/ 0 w 2705183"/>
              <a:gd name="connsiteY8" fmla="*/ 2497 h 5917163"/>
              <a:gd name="connsiteX0" fmla="*/ 0 w 2686620"/>
              <a:gd name="connsiteY0" fmla="*/ 2497 h 5917163"/>
              <a:gd name="connsiteX1" fmla="*/ 2121462 w 2686620"/>
              <a:gd name="connsiteY1" fmla="*/ 0 h 5917163"/>
              <a:gd name="connsiteX2" fmla="*/ 2399489 w 2686620"/>
              <a:gd name="connsiteY2" fmla="*/ 6180 h 5917163"/>
              <a:gd name="connsiteX3" fmla="*/ 2420950 w 2686620"/>
              <a:gd name="connsiteY3" fmla="*/ 249632 h 5917163"/>
              <a:gd name="connsiteX4" fmla="*/ 2677516 w 2686620"/>
              <a:gd name="connsiteY4" fmla="*/ 203888 h 5917163"/>
              <a:gd name="connsiteX5" fmla="*/ 2683694 w 2686620"/>
              <a:gd name="connsiteY5" fmla="*/ 518985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0950 w 2686620"/>
              <a:gd name="connsiteY3" fmla="*/ 249632 h 5917163"/>
              <a:gd name="connsiteX4" fmla="*/ 2677516 w 2686620"/>
              <a:gd name="connsiteY4" fmla="*/ 203888 h 5917163"/>
              <a:gd name="connsiteX5" fmla="*/ 2683694 w 2686620"/>
              <a:gd name="connsiteY5" fmla="*/ 518985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0950 w 2686620"/>
              <a:gd name="connsiteY3" fmla="*/ 249632 h 5917163"/>
              <a:gd name="connsiteX4" fmla="*/ 2436559 w 2686620"/>
              <a:gd name="connsiteY4" fmla="*/ 556056 h 5917163"/>
              <a:gd name="connsiteX5" fmla="*/ 2683694 w 2686620"/>
              <a:gd name="connsiteY5" fmla="*/ 518985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0950 w 2686620"/>
              <a:gd name="connsiteY3" fmla="*/ 249632 h 5917163"/>
              <a:gd name="connsiteX4" fmla="*/ 2436559 w 2686620"/>
              <a:gd name="connsiteY4" fmla="*/ 556056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3754 h 5917163"/>
              <a:gd name="connsiteX4" fmla="*/ 2436559 w 2686620"/>
              <a:gd name="connsiteY4" fmla="*/ 556056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36559 w 2686620"/>
              <a:gd name="connsiteY4" fmla="*/ 556056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36559 w 2686620"/>
              <a:gd name="connsiteY4" fmla="*/ 556056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63116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63116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63116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66648 h 5917163"/>
              <a:gd name="connsiteX5" fmla="*/ 2683694 w 2686620"/>
              <a:gd name="connsiteY5" fmla="*/ 563116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0 h 5914666"/>
              <a:gd name="connsiteX1" fmla="*/ 2128523 w 2686620"/>
              <a:gd name="connsiteY1" fmla="*/ 1033 h 5914666"/>
              <a:gd name="connsiteX2" fmla="*/ 2127640 w 2686620"/>
              <a:gd name="connsiteY2" fmla="*/ 256997 h 5914666"/>
              <a:gd name="connsiteX3" fmla="*/ 2424481 w 2686620"/>
              <a:gd name="connsiteY3" fmla="*/ 257726 h 5914666"/>
              <a:gd name="connsiteX4" fmla="*/ 2425967 w 2686620"/>
              <a:gd name="connsiteY4" fmla="*/ 564151 h 5914666"/>
              <a:gd name="connsiteX5" fmla="*/ 2683694 w 2686620"/>
              <a:gd name="connsiteY5" fmla="*/ 560619 h 5914666"/>
              <a:gd name="connsiteX6" fmla="*/ 2686620 w 2686620"/>
              <a:gd name="connsiteY6" fmla="*/ 5914666 h 5914666"/>
              <a:gd name="connsiteX7" fmla="*/ 0 w 2686620"/>
              <a:gd name="connsiteY7" fmla="*/ 5914666 h 5914666"/>
              <a:gd name="connsiteX8" fmla="*/ 0 w 2686620"/>
              <a:gd name="connsiteY8" fmla="*/ 0 h 5914666"/>
              <a:gd name="connsiteX0" fmla="*/ 0 w 2686620"/>
              <a:gd name="connsiteY0" fmla="*/ 0 h 5914666"/>
              <a:gd name="connsiteX1" fmla="*/ 2128523 w 2686620"/>
              <a:gd name="connsiteY1" fmla="*/ 1033 h 5914666"/>
              <a:gd name="connsiteX2" fmla="*/ 2127640 w 2686620"/>
              <a:gd name="connsiteY2" fmla="*/ 256997 h 5914666"/>
              <a:gd name="connsiteX3" fmla="*/ 2424481 w 2686620"/>
              <a:gd name="connsiteY3" fmla="*/ 257726 h 5914666"/>
              <a:gd name="connsiteX4" fmla="*/ 2418906 w 2686620"/>
              <a:gd name="connsiteY4" fmla="*/ 567681 h 5914666"/>
              <a:gd name="connsiteX5" fmla="*/ 2683694 w 2686620"/>
              <a:gd name="connsiteY5" fmla="*/ 560619 h 5914666"/>
              <a:gd name="connsiteX6" fmla="*/ 2686620 w 2686620"/>
              <a:gd name="connsiteY6" fmla="*/ 5914666 h 5914666"/>
              <a:gd name="connsiteX7" fmla="*/ 0 w 2686620"/>
              <a:gd name="connsiteY7" fmla="*/ 5914666 h 5914666"/>
              <a:gd name="connsiteX8" fmla="*/ 0 w 2686620"/>
              <a:gd name="connsiteY8" fmla="*/ 0 h 5914666"/>
              <a:gd name="connsiteX0" fmla="*/ 0 w 2686620"/>
              <a:gd name="connsiteY0" fmla="*/ 0 h 5914666"/>
              <a:gd name="connsiteX1" fmla="*/ 2128523 w 2686620"/>
              <a:gd name="connsiteY1" fmla="*/ 1033 h 5914666"/>
              <a:gd name="connsiteX2" fmla="*/ 2127640 w 2686620"/>
              <a:gd name="connsiteY2" fmla="*/ 256997 h 5914666"/>
              <a:gd name="connsiteX3" fmla="*/ 2424481 w 2686620"/>
              <a:gd name="connsiteY3" fmla="*/ 257726 h 5914666"/>
              <a:gd name="connsiteX4" fmla="*/ 2422437 w 2686620"/>
              <a:gd name="connsiteY4" fmla="*/ 557090 h 5914666"/>
              <a:gd name="connsiteX5" fmla="*/ 2683694 w 2686620"/>
              <a:gd name="connsiteY5" fmla="*/ 560619 h 5914666"/>
              <a:gd name="connsiteX6" fmla="*/ 2686620 w 2686620"/>
              <a:gd name="connsiteY6" fmla="*/ 5914666 h 5914666"/>
              <a:gd name="connsiteX7" fmla="*/ 0 w 2686620"/>
              <a:gd name="connsiteY7" fmla="*/ 5914666 h 5914666"/>
              <a:gd name="connsiteX8" fmla="*/ 0 w 2686620"/>
              <a:gd name="connsiteY8" fmla="*/ 0 h 5914666"/>
              <a:gd name="connsiteX0" fmla="*/ 0 w 2686620"/>
              <a:gd name="connsiteY0" fmla="*/ 0 h 5914666"/>
              <a:gd name="connsiteX1" fmla="*/ 2128523 w 2686620"/>
              <a:gd name="connsiteY1" fmla="*/ 1033 h 5914666"/>
              <a:gd name="connsiteX2" fmla="*/ 2127640 w 2686620"/>
              <a:gd name="connsiteY2" fmla="*/ 256997 h 5914666"/>
              <a:gd name="connsiteX3" fmla="*/ 2424481 w 2686620"/>
              <a:gd name="connsiteY3" fmla="*/ 257726 h 5914666"/>
              <a:gd name="connsiteX4" fmla="*/ 2425968 w 2686620"/>
              <a:gd name="connsiteY4" fmla="*/ 564151 h 5914666"/>
              <a:gd name="connsiteX5" fmla="*/ 2683694 w 2686620"/>
              <a:gd name="connsiteY5" fmla="*/ 560619 h 5914666"/>
              <a:gd name="connsiteX6" fmla="*/ 2686620 w 2686620"/>
              <a:gd name="connsiteY6" fmla="*/ 5914666 h 5914666"/>
              <a:gd name="connsiteX7" fmla="*/ 0 w 2686620"/>
              <a:gd name="connsiteY7" fmla="*/ 5914666 h 5914666"/>
              <a:gd name="connsiteX8" fmla="*/ 0 w 2686620"/>
              <a:gd name="connsiteY8" fmla="*/ 0 h 591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6620" h="5914666">
                <a:moveTo>
                  <a:pt x="0" y="0"/>
                </a:moveTo>
                <a:lnTo>
                  <a:pt x="2128523" y="1033"/>
                </a:lnTo>
                <a:cubicBezTo>
                  <a:pt x="2128229" y="86354"/>
                  <a:pt x="2127934" y="171676"/>
                  <a:pt x="2127640" y="256997"/>
                </a:cubicBezTo>
                <a:lnTo>
                  <a:pt x="2424481" y="257726"/>
                </a:lnTo>
                <a:cubicBezTo>
                  <a:pt x="2431984" y="301269"/>
                  <a:pt x="2426456" y="478070"/>
                  <a:pt x="2425968" y="564151"/>
                </a:cubicBezTo>
                <a:lnTo>
                  <a:pt x="2683694" y="560619"/>
                </a:lnTo>
                <a:cubicBezTo>
                  <a:pt x="2684669" y="2360012"/>
                  <a:pt x="2685645" y="4115273"/>
                  <a:pt x="2686620" y="5914666"/>
                </a:cubicBezTo>
                <a:lnTo>
                  <a:pt x="0" y="5914666"/>
                </a:lnTo>
                <a:lnTo>
                  <a:pt x="0" y="0"/>
                </a:lnTo>
                <a:close/>
              </a:path>
            </a:pathLst>
          </a:custGeom>
        </p:spPr>
        <p:txBody>
          <a:bodyPr/>
          <a:lstStyle/>
          <a:p>
            <a:r>
              <a:rPr lang="en-GB"/>
              <a:t>Click icon to add picture</a:t>
            </a:r>
            <a:endParaRPr lang="en-US"/>
          </a:p>
        </p:txBody>
      </p:sp>
      <p:sp>
        <p:nvSpPr>
          <p:cNvPr id="12" name="Text Placeholder 2"/>
          <p:cNvSpPr>
            <a:spLocks noGrp="1"/>
          </p:cNvSpPr>
          <p:nvPr>
            <p:ph idx="13"/>
          </p:nvPr>
        </p:nvSpPr>
        <p:spPr>
          <a:xfrm>
            <a:off x="838199" y="2764669"/>
            <a:ext cx="7886992" cy="3056051"/>
          </a:xfrm>
          <a:prstGeom prst="rect">
            <a:avLst/>
          </a:prstGeom>
        </p:spPr>
        <p:txBody>
          <a:bodyPr vert="horz" lIns="91440" tIns="45720" rIns="91440" bIns="45720" numCol="1" spcCol="360000" rtlCol="0" anchor="b" anchorCtr="0">
            <a:noAutofit/>
          </a:bodyPr>
          <a:lstStyle>
            <a:lvl1pPr marL="0" indent="0" fontAlgn="b">
              <a:buNone/>
              <a:defRPr sz="12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4" name="Title 3">
            <a:extLst>
              <a:ext uri="{FF2B5EF4-FFF2-40B4-BE49-F238E27FC236}">
                <a16:creationId xmlns:a16="http://schemas.microsoft.com/office/drawing/2014/main" id="{1BC17805-634C-8840-8DA0-0D67AE2A63A1}"/>
              </a:ext>
            </a:extLst>
          </p:cNvPr>
          <p:cNvSpPr>
            <a:spLocks noGrp="1"/>
          </p:cNvSpPr>
          <p:nvPr>
            <p:ph type="title"/>
          </p:nvPr>
        </p:nvSpPr>
        <p:spPr>
          <a:xfrm>
            <a:off x="228600" y="293990"/>
            <a:ext cx="8779476" cy="682195"/>
          </a:xfrm>
          <a:prstGeom prst="rect">
            <a:avLst/>
          </a:prstGeom>
        </p:spPr>
        <p:txBody>
          <a:bodyPr/>
          <a:lstStyle/>
          <a:p>
            <a:r>
              <a:rPr lang="en-GB"/>
              <a:t>Click to edit Master title style</a:t>
            </a:r>
            <a:endParaRPr lang="en-US"/>
          </a:p>
        </p:txBody>
      </p:sp>
      <p:pic>
        <p:nvPicPr>
          <p:cNvPr id="5" name="Graphic 4">
            <a:extLst>
              <a:ext uri="{FF2B5EF4-FFF2-40B4-BE49-F238E27FC236}">
                <a16:creationId xmlns:a16="http://schemas.microsoft.com/office/drawing/2014/main" id="{EC561ADD-C57B-784C-A833-DDC46E6B95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pic>
        <p:nvPicPr>
          <p:cNvPr id="7" name="Graphic 6">
            <a:extLst>
              <a:ext uri="{FF2B5EF4-FFF2-40B4-BE49-F238E27FC236}">
                <a16:creationId xmlns:a16="http://schemas.microsoft.com/office/drawing/2014/main" id="{6FD30E16-93F7-3142-A3C1-4FC3FC1539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graphicFrame>
        <p:nvGraphicFramePr>
          <p:cNvPr id="8" name="Table 4">
            <a:extLst>
              <a:ext uri="{FF2B5EF4-FFF2-40B4-BE49-F238E27FC236}">
                <a16:creationId xmlns:a16="http://schemas.microsoft.com/office/drawing/2014/main" id="{CD4D2161-C98D-ED4C-96C2-115C2D4AF0D7}"/>
              </a:ext>
            </a:extLst>
          </p:cNvPr>
          <p:cNvGraphicFramePr>
            <a:graphicFrameLocks noGrp="1"/>
          </p:cNvGraphicFramePr>
          <p:nvPr userDrawn="1"/>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391311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9AF2F2-8FF8-1248-B9E6-1BE14FD125FA}"/>
              </a:ext>
            </a:extLst>
          </p:cNvPr>
          <p:cNvSpPr>
            <a:spLocks noGrp="1"/>
          </p:cNvSpPr>
          <p:nvPr>
            <p:ph type="pic" sz="quarter" idx="10"/>
          </p:nvPr>
        </p:nvSpPr>
        <p:spPr>
          <a:xfrm>
            <a:off x="0" y="1474839"/>
            <a:ext cx="7993626" cy="5383161"/>
          </a:xfrm>
          <a:prstGeom prst="rect">
            <a:avLst/>
          </a:prstGeom>
        </p:spPr>
        <p:txBody>
          <a:bodyPr/>
          <a:lstStyle/>
          <a:p>
            <a:endParaRPr lang="en-US"/>
          </a:p>
        </p:txBody>
      </p:sp>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sp>
        <p:nvSpPr>
          <p:cNvPr id="2" name="Title 1">
            <a:extLst>
              <a:ext uri="{FF2B5EF4-FFF2-40B4-BE49-F238E27FC236}">
                <a16:creationId xmlns:a16="http://schemas.microsoft.com/office/drawing/2014/main" id="{F3C4BC74-360F-E640-A62D-9EF6AFA26501}"/>
              </a:ext>
            </a:extLst>
          </p:cNvPr>
          <p:cNvSpPr>
            <a:spLocks noGrp="1"/>
          </p:cNvSpPr>
          <p:nvPr>
            <p:ph type="title"/>
          </p:nvPr>
        </p:nvSpPr>
        <p:spPr/>
        <p:txBody>
          <a:bodyPr/>
          <a:lstStyle/>
          <a:p>
            <a:r>
              <a:rPr lang="en-GB"/>
              <a:t>Click to edit Master title style</a:t>
            </a:r>
            <a:endParaRPr lang="en-US"/>
          </a:p>
        </p:txBody>
      </p:sp>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graphicFrame>
        <p:nvGraphicFramePr>
          <p:cNvPr id="6" name="Table 4">
            <a:extLst>
              <a:ext uri="{FF2B5EF4-FFF2-40B4-BE49-F238E27FC236}">
                <a16:creationId xmlns:a16="http://schemas.microsoft.com/office/drawing/2014/main" id="{5350516D-5043-C447-93F2-4446F9496CBA}"/>
              </a:ext>
            </a:extLst>
          </p:cNvPr>
          <p:cNvGraphicFramePr>
            <a:graphicFrameLocks noGrp="1"/>
          </p:cNvGraphicFramePr>
          <p:nvPr userDrawn="1">
            <p:extLst>
              <p:ext uri="{D42A27DB-BD31-4B8C-83A1-F6EECF244321}">
                <p14:modId xmlns:p14="http://schemas.microsoft.com/office/powerpoint/2010/main" val="1781969607"/>
              </p:ext>
            </p:extLst>
          </p:nvPr>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352018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9AF2F2-8FF8-1248-B9E6-1BE14FD125FA}"/>
              </a:ext>
            </a:extLst>
          </p:cNvPr>
          <p:cNvSpPr>
            <a:spLocks noGrp="1"/>
          </p:cNvSpPr>
          <p:nvPr>
            <p:ph type="pic" sz="quarter" idx="10"/>
          </p:nvPr>
        </p:nvSpPr>
        <p:spPr>
          <a:xfrm>
            <a:off x="0" y="1474839"/>
            <a:ext cx="7993626" cy="5383161"/>
          </a:xfrm>
          <a:prstGeom prst="rect">
            <a:avLst/>
          </a:prstGeom>
        </p:spPr>
        <p:txBody>
          <a:bodyPr/>
          <a:lstStyle/>
          <a:p>
            <a:endParaRPr lang="en-US"/>
          </a:p>
        </p:txBody>
      </p:sp>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sp>
        <p:nvSpPr>
          <p:cNvPr id="2" name="Title 1">
            <a:extLst>
              <a:ext uri="{FF2B5EF4-FFF2-40B4-BE49-F238E27FC236}">
                <a16:creationId xmlns:a16="http://schemas.microsoft.com/office/drawing/2014/main" id="{F3C4BC74-360F-E640-A62D-9EF6AFA26501}"/>
              </a:ext>
            </a:extLst>
          </p:cNvPr>
          <p:cNvSpPr>
            <a:spLocks noGrp="1"/>
          </p:cNvSpPr>
          <p:nvPr>
            <p:ph type="title"/>
          </p:nvPr>
        </p:nvSpPr>
        <p:spPr/>
        <p:txBody>
          <a:bodyPr/>
          <a:lstStyle/>
          <a:p>
            <a:r>
              <a:rPr lang="en-GB"/>
              <a:t>Click to edit Master title style</a:t>
            </a:r>
            <a:endParaRPr lang="en-US"/>
          </a:p>
        </p:txBody>
      </p:sp>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graphicFrame>
        <p:nvGraphicFramePr>
          <p:cNvPr id="6" name="Table 4">
            <a:extLst>
              <a:ext uri="{FF2B5EF4-FFF2-40B4-BE49-F238E27FC236}">
                <a16:creationId xmlns:a16="http://schemas.microsoft.com/office/drawing/2014/main" id="{5350516D-5043-C447-93F2-4446F9496CBA}"/>
              </a:ext>
            </a:extLst>
          </p:cNvPr>
          <p:cNvGraphicFramePr>
            <a:graphicFrameLocks noGrp="1"/>
          </p:cNvGraphicFramePr>
          <p:nvPr userDrawn="1">
            <p:extLst>
              <p:ext uri="{D42A27DB-BD31-4B8C-83A1-F6EECF244321}">
                <p14:modId xmlns:p14="http://schemas.microsoft.com/office/powerpoint/2010/main" val="4203837763"/>
              </p:ext>
            </p:extLst>
          </p:nvPr>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1584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dpi="0" rotWithShape="1">
            <a:blip r:embed="rId2">
              <a:alphaModFix/>
            </a:blip>
            <a:srcRect/>
            <a:stretch>
              <a:fillRect/>
            </a:stretch>
          </a:blipFill>
        </p:spPr>
        <p:txBody>
          <a:bodyPr wrap="none" tIns="5852160" bIns="0" anchor="ctr">
            <a:noAutofit/>
          </a:bodyPr>
          <a:lstStyle>
            <a:lvl1pPr marL="0" indent="0" algn="ctr">
              <a:buNone/>
              <a:defRPr sz="1400" b="1">
                <a:solidFill>
                  <a:srgbClr val="000000"/>
                </a:solidFill>
              </a:defRPr>
            </a:lvl1pPr>
          </a:lstStyle>
          <a:p>
            <a:r>
              <a:rPr lang="en-US" dirty="0"/>
              <a:t>Drag &amp; drop photo here to change background image</a:t>
            </a:r>
          </a:p>
        </p:txBody>
      </p:sp>
      <p:sp>
        <p:nvSpPr>
          <p:cNvPr id="15" name="Title 2">
            <a:extLst>
              <a:ext uri="{FF2B5EF4-FFF2-40B4-BE49-F238E27FC236}">
                <a16:creationId xmlns:a16="http://schemas.microsoft.com/office/drawing/2014/main" id="{C9731B56-D8C7-674A-916C-0C4BBF4EC9C5}"/>
              </a:ext>
            </a:extLst>
          </p:cNvPr>
          <p:cNvSpPr>
            <a:spLocks noGrp="1"/>
          </p:cNvSpPr>
          <p:nvPr>
            <p:ph type="title" hasCustomPrompt="1"/>
          </p:nvPr>
        </p:nvSpPr>
        <p:spPr bwMode="ltGray">
          <a:xfrm>
            <a:off x="0" y="0"/>
            <a:ext cx="12192000" cy="5905500"/>
          </a:xfrm>
          <a:gradFill flip="none" rotWithShape="1">
            <a:gsLst>
              <a:gs pos="40000">
                <a:srgbClr val="000000">
                  <a:alpha val="70000"/>
                </a:srgbClr>
              </a:gs>
              <a:gs pos="100000">
                <a:srgbClr val="000000">
                  <a:alpha val="0"/>
                </a:srgbClr>
              </a:gs>
            </a:gsLst>
            <a:lin ang="5400000" scaled="1"/>
            <a:tileRect/>
          </a:gradFill>
        </p:spPr>
        <p:txBody>
          <a:bodyPr lIns="0" tIns="0" rIns="0" bIns="2743200" anchor="ctr" anchorCtr="0">
            <a:noAutofit/>
          </a:bodyPr>
          <a:lstStyle>
            <a:lvl1pPr algn="ctr">
              <a:defRPr sz="4000" spc="0">
                <a:solidFill>
                  <a:srgbClr val="FFFFFF"/>
                </a:solidFill>
              </a:defRPr>
            </a:lvl1pPr>
          </a:lstStyle>
          <a:p>
            <a:r>
              <a:rPr lang="en-US" dirty="0"/>
              <a:t>Story Name</a:t>
            </a:r>
          </a:p>
        </p:txBody>
      </p:sp>
      <p:sp>
        <p:nvSpPr>
          <p:cNvPr id="9" name="Text Placeholder 2">
            <a:extLst>
              <a:ext uri="{FF2B5EF4-FFF2-40B4-BE49-F238E27FC236}">
                <a16:creationId xmlns:a16="http://schemas.microsoft.com/office/drawing/2014/main" id="{FD46A4DD-39E0-6A4F-B81F-F7C7E7773B20}"/>
              </a:ext>
            </a:extLst>
          </p:cNvPr>
          <p:cNvSpPr>
            <a:spLocks noGrp="1"/>
          </p:cNvSpPr>
          <p:nvPr>
            <p:ph type="body" sz="quarter" idx="12" hasCustomPrompt="1"/>
          </p:nvPr>
        </p:nvSpPr>
        <p:spPr>
          <a:xfrm>
            <a:off x="1898904" y="2286000"/>
            <a:ext cx="8394192" cy="1170432"/>
          </a:xfrm>
          <a:solidFill>
            <a:schemeClr val="tx1">
              <a:alpha val="50000"/>
            </a:schemeClr>
          </a:solidFill>
        </p:spPr>
        <p:txBody>
          <a:bodyPr wrap="square" lIns="457200" tIns="457200" rIns="457200" bIns="457200" anchor="t">
            <a:spAutoFit/>
          </a:bodyPr>
          <a:lstStyle>
            <a:lvl1pPr marL="0" indent="0" algn="just">
              <a:spcAft>
                <a:spcPts val="600"/>
              </a:spcAft>
              <a:buFont typeface="Wingdings" panose="05000000000000000000" pitchFamily="2" charset="2"/>
              <a:buNone/>
              <a:defRPr sz="1600">
                <a:solidFill>
                  <a:schemeClr val="bg1"/>
                </a:solidFill>
              </a:defRPr>
            </a:lvl1pPr>
          </a:lstStyle>
          <a:p>
            <a:pPr lvl="0"/>
            <a:r>
              <a:rPr lang="en-US" dirty="0"/>
              <a:t>Story details</a:t>
            </a:r>
          </a:p>
        </p:txBody>
      </p:sp>
    </p:spTree>
    <p:extLst>
      <p:ext uri="{BB962C8B-B14F-4D97-AF65-F5344CB8AC3E}">
        <p14:creationId xmlns:p14="http://schemas.microsoft.com/office/powerpoint/2010/main" val="198189013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sp>
        <p:nvSpPr>
          <p:cNvPr id="7" name="Title 1">
            <a:extLst>
              <a:ext uri="{FF2B5EF4-FFF2-40B4-BE49-F238E27FC236}">
                <a16:creationId xmlns:a16="http://schemas.microsoft.com/office/drawing/2014/main" id="{B68285AE-579D-FB4A-9F87-25716798BFF4}"/>
              </a:ext>
            </a:extLst>
          </p:cNvPr>
          <p:cNvSpPr>
            <a:spLocks noGrp="1"/>
          </p:cNvSpPr>
          <p:nvPr>
            <p:ph type="title"/>
          </p:nvPr>
        </p:nvSpPr>
        <p:spPr>
          <a:xfrm>
            <a:off x="228600" y="4193576"/>
            <a:ext cx="11696699" cy="682195"/>
          </a:xfrm>
          <a:prstGeom prst="rect">
            <a:avLst/>
          </a:prstGeom>
        </p:spPr>
        <p:txBody>
          <a:bodyPr/>
          <a:lstStyle>
            <a:lvl1pPr>
              <a:defRPr sz="3600">
                <a:solidFill>
                  <a:schemeClr val="accent2"/>
                </a:solidFill>
              </a:defRPr>
            </a:lvl1pPr>
          </a:lstStyle>
          <a:p>
            <a:r>
              <a:rPr lang="en-GB"/>
              <a:t>Click to edit Master title style</a:t>
            </a:r>
            <a:endParaRPr lang="en-US"/>
          </a:p>
        </p:txBody>
      </p:sp>
      <p:graphicFrame>
        <p:nvGraphicFramePr>
          <p:cNvPr id="6" name="Table 4">
            <a:extLst>
              <a:ext uri="{FF2B5EF4-FFF2-40B4-BE49-F238E27FC236}">
                <a16:creationId xmlns:a16="http://schemas.microsoft.com/office/drawing/2014/main" id="{E631FF95-1ACE-0C4B-8294-E562D85464DB}"/>
              </a:ext>
            </a:extLst>
          </p:cNvPr>
          <p:cNvGraphicFramePr>
            <a:graphicFrameLocks noGrp="1"/>
          </p:cNvGraphicFramePr>
          <p:nvPr userDrawn="1"/>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82356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67DA-8F0D-1349-82E9-37FD00CD3CB2}"/>
              </a:ext>
            </a:extLst>
          </p:cNvPr>
          <p:cNvSpPr>
            <a:spLocks noGrp="1"/>
          </p:cNvSpPr>
          <p:nvPr>
            <p:ph type="title"/>
          </p:nvPr>
        </p:nvSpPr>
        <p:spPr/>
        <p:txBody>
          <a:bodyPr/>
          <a:lstStyle/>
          <a:p>
            <a:r>
              <a:rPr lang="en-GB"/>
              <a:t>Click to edit Master title style</a:t>
            </a:r>
            <a:endParaRPr lang="en-US"/>
          </a:p>
        </p:txBody>
      </p:sp>
      <p:graphicFrame>
        <p:nvGraphicFramePr>
          <p:cNvPr id="4" name="Table 4">
            <a:extLst>
              <a:ext uri="{FF2B5EF4-FFF2-40B4-BE49-F238E27FC236}">
                <a16:creationId xmlns:a16="http://schemas.microsoft.com/office/drawing/2014/main" id="{50307CA8-29A3-A94C-A243-8E8023311456}"/>
              </a:ext>
            </a:extLst>
          </p:cNvPr>
          <p:cNvGraphicFramePr>
            <a:graphicFrameLocks noGrp="1"/>
          </p:cNvGraphicFramePr>
          <p:nvPr userDrawn="1">
            <p:extLst>
              <p:ext uri="{D42A27DB-BD31-4B8C-83A1-F6EECF244321}">
                <p14:modId xmlns:p14="http://schemas.microsoft.com/office/powerpoint/2010/main" val="3260664346"/>
              </p:ext>
            </p:extLst>
          </p:nvPr>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9041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EF7F8AC-799B-104D-8894-96A57BC8C729}"/>
              </a:ext>
            </a:extLst>
          </p:cNvPr>
          <p:cNvSpPr txBox="1"/>
          <p:nvPr userDrawn="1"/>
        </p:nvSpPr>
        <p:spPr>
          <a:xfrm>
            <a:off x="10347510" y="6430428"/>
            <a:ext cx="1458410" cy="427572"/>
          </a:xfrm>
          <a:prstGeom prst="rect">
            <a:avLst/>
          </a:prstGeom>
          <a:noFill/>
        </p:spPr>
        <p:txBody>
          <a:bodyPr wrap="none" rIns="0" rtlCol="0" anchor="ctr" anchorCtr="0">
            <a:noAutofit/>
          </a:bodyPr>
          <a:lstStyle/>
          <a:p>
            <a:pPr algn="r">
              <a:lnSpc>
                <a:spcPct val="100000"/>
              </a:lnSpc>
            </a:pPr>
            <a:fld id="{7F577133-EDC1-4610-966F-8E4F708DE6DD}" type="slidenum">
              <a:rPr lang="en-US" sz="1200" smtClean="0">
                <a:solidFill>
                  <a:srgbClr val="002050">
                    <a:alpha val="50000"/>
                  </a:srgbClr>
                </a:solidFill>
              </a:rPr>
              <a:pPr algn="r">
                <a:lnSpc>
                  <a:spcPct val="100000"/>
                </a:lnSpc>
              </a:pPr>
              <a:t>‹#›</a:t>
            </a:fld>
            <a:endParaRPr lang="en-US" sz="1200">
              <a:solidFill>
                <a:srgbClr val="002050">
                  <a:alpha val="50000"/>
                </a:srgbClr>
              </a:solidFill>
              <a:latin typeface="+mj-lt"/>
            </a:endParaRPr>
          </a:p>
        </p:txBody>
      </p:sp>
    </p:spTree>
    <p:extLst>
      <p:ext uri="{BB962C8B-B14F-4D97-AF65-F5344CB8AC3E}">
        <p14:creationId xmlns:p14="http://schemas.microsoft.com/office/powerpoint/2010/main" val="1186903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3938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235348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Master Layout">
    <p:bg>
      <p:bgPr>
        <a:solidFill>
          <a:schemeClr val="bg1"/>
        </a:solidFill>
        <a:effectLst/>
      </p:bgPr>
    </p:bg>
    <p:spTree>
      <p:nvGrpSpPr>
        <p:cNvPr id="1" name=""/>
        <p:cNvGrpSpPr/>
        <p:nvPr/>
      </p:nvGrpSpPr>
      <p:grpSpPr>
        <a:xfrm>
          <a:off x="0" y="0"/>
          <a:ext cx="0" cy="0"/>
          <a:chOff x="0" y="0"/>
          <a:chExt cx="0" cy="0"/>
        </a:xfrm>
      </p:grpSpPr>
      <p:sp>
        <p:nvSpPr>
          <p:cNvPr id="9" name="Title 9"/>
          <p:cNvSpPr>
            <a:spLocks noGrp="1"/>
          </p:cNvSpPr>
          <p:nvPr>
            <p:ph type="title"/>
          </p:nvPr>
        </p:nvSpPr>
        <p:spPr>
          <a:xfrm>
            <a:off x="382309" y="228603"/>
            <a:ext cx="11431385" cy="409575"/>
          </a:xfrm>
          <a:prstGeom prst="rect">
            <a:avLst/>
          </a:prstGeom>
        </p:spPr>
        <p:txBody>
          <a:bodyPr lIns="36000" rIns="36000" anchor="b" anchorCtr="0">
            <a:noAutofit/>
          </a:bodyPr>
          <a:lstStyle>
            <a:lvl1pPr algn="l">
              <a:defRPr sz="1800" b="1">
                <a:solidFill>
                  <a:schemeClr val="tx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sz="quarter" idx="18"/>
          </p:nvPr>
        </p:nvSpPr>
        <p:spPr>
          <a:xfrm>
            <a:off x="382309" y="1490347"/>
            <a:ext cx="11431385" cy="4384674"/>
          </a:xfrm>
        </p:spPr>
        <p:txBody>
          <a:bodyPr tIns="203765">
            <a:noAutofit/>
          </a:bodyPr>
          <a:lstStyle>
            <a:lvl1pPr marL="342900" indent="-342900">
              <a:spcBef>
                <a:spcPts val="394"/>
              </a:spcBef>
              <a:buFont typeface="Wingdings" panose="05000000000000000000" pitchFamily="2" charset="2"/>
              <a:buChar char="§"/>
              <a:defRPr sz="1400">
                <a:latin typeface="Segoe UI" panose="020B0502040204020203" pitchFamily="34" charset="0"/>
                <a:cs typeface="Segoe UI" panose="020B0502040204020203" pitchFamily="34" charset="0"/>
              </a:defRPr>
            </a:lvl1pPr>
            <a:lvl2pPr marL="522702" indent="-342900">
              <a:buFont typeface="Wingdings" panose="05000000000000000000" pitchFamily="2" charset="2"/>
              <a:buChar char="§"/>
              <a:defRPr sz="1400">
                <a:latin typeface="Segoe UI" panose="020B0502040204020203" pitchFamily="34" charset="0"/>
                <a:cs typeface="Segoe UI" panose="020B0502040204020203" pitchFamily="34" charset="0"/>
              </a:defRPr>
            </a:lvl2pPr>
            <a:lvl3pPr marL="747455" indent="-342900">
              <a:buFont typeface="Wingdings" panose="05000000000000000000" pitchFamily="2" charset="2"/>
              <a:buChar char="§"/>
              <a:defRPr sz="1400">
                <a:latin typeface="Segoe UI" panose="020B0502040204020203" pitchFamily="34" charset="0"/>
                <a:cs typeface="Segoe UI" panose="020B0502040204020203" pitchFamily="34" charset="0"/>
              </a:defRPr>
            </a:lvl3pPr>
            <a:lvl4pPr marL="909277" indent="-342900">
              <a:buFont typeface="Wingdings" panose="05000000000000000000" pitchFamily="2" charset="2"/>
              <a:buChar char="§"/>
              <a:defRPr sz="1400">
                <a:latin typeface="Segoe UI" panose="020B0502040204020203" pitchFamily="34" charset="0"/>
                <a:cs typeface="Segoe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23"/>
          <p:cNvSpPr>
            <a:spLocks noGrp="1"/>
          </p:cNvSpPr>
          <p:nvPr>
            <p:ph type="body" sz="quarter" idx="14" hasCustomPrompt="1"/>
          </p:nvPr>
        </p:nvSpPr>
        <p:spPr>
          <a:xfrm>
            <a:off x="382309" y="6137762"/>
            <a:ext cx="11431385" cy="215444"/>
          </a:xfrm>
          <a:prstGeom prst="rect">
            <a:avLst/>
          </a:prstGeom>
        </p:spPr>
        <p:txBody>
          <a:bodyPr wrap="square" anchor="b" anchorCtr="0">
            <a:spAutoFit/>
          </a:bodyPr>
          <a:lstStyle>
            <a:lvl1pPr marL="0" indent="0">
              <a:spcBef>
                <a:spcPts val="0"/>
              </a:spcBef>
              <a:buFont typeface="+mj-lt"/>
              <a:buNone/>
              <a:defRPr sz="800" b="0" i="1" baseline="0">
                <a:latin typeface="Segoe UI" panose="020B0502040204020203" pitchFamily="34" charset="0"/>
                <a:cs typeface="Segoe UI" panose="020B0502040204020203" pitchFamily="34" charset="0"/>
              </a:defRPr>
            </a:lvl1pPr>
            <a:lvl2pPr>
              <a:defRPr sz="794">
                <a:latin typeface="Arial" pitchFamily="34" charset="0"/>
                <a:cs typeface="Arial" pitchFamily="34" charset="0"/>
              </a:defRPr>
            </a:lvl2pPr>
            <a:lvl3pPr>
              <a:defRPr sz="794">
                <a:latin typeface="Arial" pitchFamily="34" charset="0"/>
                <a:cs typeface="Arial" pitchFamily="34" charset="0"/>
              </a:defRPr>
            </a:lvl3pPr>
            <a:lvl4pPr>
              <a:defRPr sz="794">
                <a:latin typeface="Arial" pitchFamily="34" charset="0"/>
                <a:cs typeface="Arial" pitchFamily="34" charset="0"/>
              </a:defRPr>
            </a:lvl4pPr>
            <a:lvl5pPr>
              <a:defRPr sz="794">
                <a:latin typeface="Arial" pitchFamily="34" charset="0"/>
                <a:cs typeface="Arial" pitchFamily="34" charset="0"/>
              </a:defRPr>
            </a:lvl5pPr>
          </a:lstStyle>
          <a:p>
            <a:pPr lvl="0"/>
            <a:r>
              <a:rPr lang="en-US"/>
              <a:t>Note:</a:t>
            </a:r>
          </a:p>
        </p:txBody>
      </p:sp>
      <p:sp>
        <p:nvSpPr>
          <p:cNvPr id="26" name="Text Placeholder 21"/>
          <p:cNvSpPr>
            <a:spLocks noGrp="1"/>
          </p:cNvSpPr>
          <p:nvPr>
            <p:ph type="body" sz="quarter" idx="13"/>
          </p:nvPr>
        </p:nvSpPr>
        <p:spPr>
          <a:xfrm>
            <a:off x="382309" y="720001"/>
            <a:ext cx="11431385" cy="476975"/>
          </a:xfrm>
          <a:prstGeom prst="rect">
            <a:avLst/>
          </a:prstGeom>
        </p:spPr>
        <p:txBody>
          <a:bodyPr wrap="square" lIns="36000" tIns="36000" rIns="36000" bIns="36000" numCol="1" anchor="t" anchorCtr="0">
            <a:noAutofit/>
          </a:bodyPr>
          <a:lstStyle>
            <a:lvl1pPr marL="0" indent="0" algn="l" defTabSz="720000" rtl="0" eaLnBrk="0" fontAlgn="base" hangingPunct="0">
              <a:lnSpc>
                <a:spcPct val="100000"/>
              </a:lnSpc>
              <a:spcBef>
                <a:spcPts val="0"/>
              </a:spcBef>
              <a:spcAft>
                <a:spcPts val="200"/>
              </a:spcAft>
              <a:buClrTx/>
              <a:buSzPct val="100000"/>
              <a:buFontTx/>
              <a:buNone/>
              <a:tabLst>
                <a:tab pos="0" algn="l"/>
              </a:tabLst>
              <a:defRPr lang="en-US" sz="1400" b="0" i="1" kern="1200" baseline="0" dirty="0">
                <a:solidFill>
                  <a:schemeClr val="tx1"/>
                </a:solidFill>
                <a:latin typeface="Segoe UI" panose="020B0502040204020203" pitchFamily="34" charset="0"/>
                <a:ea typeface="+mn-ea"/>
                <a:cs typeface="Segoe UI" panose="020B0502040204020203" pitchFamily="34" charset="0"/>
              </a:defRPr>
            </a:lvl1pPr>
            <a:lvl2pPr marL="561881" indent="-224753" algn="l" rtl="0" eaLnBrk="0" fontAlgn="base" hangingPunct="0">
              <a:lnSpc>
                <a:spcPct val="100000"/>
              </a:lnSpc>
              <a:spcBef>
                <a:spcPts val="983"/>
              </a:spcBef>
              <a:spcAft>
                <a:spcPct val="0"/>
              </a:spcAft>
              <a:buClrTx/>
              <a:buSzPct val="100000"/>
              <a:defRPr lang="en-US" sz="1147" kern="1200" baseline="0" dirty="0" smtClean="0">
                <a:solidFill>
                  <a:schemeClr val="tx1"/>
                </a:solidFill>
                <a:latin typeface="Arial" pitchFamily="34" charset="0"/>
                <a:ea typeface="+mn-ea"/>
                <a:cs typeface="+mn-cs"/>
              </a:defRPr>
            </a:lvl2pPr>
            <a:lvl3pPr marL="899010" indent="-224753" algn="l" rtl="0" eaLnBrk="0" fontAlgn="base" hangingPunct="0">
              <a:lnSpc>
                <a:spcPct val="100000"/>
              </a:lnSpc>
              <a:spcBef>
                <a:spcPts val="983"/>
              </a:spcBef>
              <a:spcAft>
                <a:spcPct val="0"/>
              </a:spcAft>
              <a:buClrTx/>
              <a:buSzPct val="100000"/>
              <a:buFont typeface="Courier New" pitchFamily="49" charset="0"/>
              <a:buChar char="o"/>
              <a:defRPr lang="en-US" sz="1059" kern="1200" baseline="0" dirty="0" smtClean="0">
                <a:solidFill>
                  <a:schemeClr val="tx1"/>
                </a:solidFill>
                <a:latin typeface="Arial" pitchFamily="34" charset="0"/>
                <a:ea typeface="+mn-ea"/>
                <a:cs typeface="+mn-cs"/>
              </a:defRPr>
            </a:lvl3pPr>
            <a:lvl4pPr marL="1236140" indent="-224753" algn="l" rtl="0" eaLnBrk="0" fontAlgn="base" hangingPunct="0">
              <a:lnSpc>
                <a:spcPct val="100000"/>
              </a:lnSpc>
              <a:spcBef>
                <a:spcPts val="983"/>
              </a:spcBef>
              <a:spcAft>
                <a:spcPct val="0"/>
              </a:spcAft>
              <a:buClrTx/>
              <a:buSzPct val="100000"/>
              <a:buFont typeface="Wingdings" pitchFamily="2" charset="2"/>
              <a:buChar char="§"/>
              <a:defRPr lang="en-US" sz="971" kern="1200" baseline="0" dirty="0" smtClean="0">
                <a:solidFill>
                  <a:schemeClr val="tx1"/>
                </a:solidFill>
                <a:latin typeface="Arial" pitchFamily="34" charset="0"/>
                <a:ea typeface="+mn-ea"/>
                <a:cs typeface="+mn-cs"/>
              </a:defRPr>
            </a:lvl4pPr>
            <a:lvl5pPr marL="1573269" indent="-224753" algn="l" rtl="0" eaLnBrk="0" fontAlgn="base" hangingPunct="0">
              <a:lnSpc>
                <a:spcPct val="100000"/>
              </a:lnSpc>
              <a:spcBef>
                <a:spcPts val="983"/>
              </a:spcBef>
              <a:spcAft>
                <a:spcPct val="0"/>
              </a:spcAft>
              <a:buClrTx/>
              <a:buSzPct val="100000"/>
              <a:buFont typeface="Arial" pitchFamily="34" charset="0"/>
              <a:buChar char="–"/>
              <a:defRPr lang="en-US" sz="882" kern="1200" baseline="0" dirty="0">
                <a:solidFill>
                  <a:schemeClr val="tx1"/>
                </a:solidFill>
                <a:latin typeface="Arial" pitchFamily="34" charset="0"/>
                <a:ea typeface="+mn-ea"/>
                <a:cs typeface="+mn-cs"/>
              </a:defRPr>
            </a:lvl5pPr>
          </a:lstStyle>
          <a:p>
            <a:pPr marL="0" lvl="0" indent="0" algn="l" defTabSz="899010" rtl="0" eaLnBrk="0" fontAlgn="base" latinLnBrk="0" hangingPunct="0">
              <a:lnSpc>
                <a:spcPct val="100000"/>
              </a:lnSpc>
              <a:spcBef>
                <a:spcPts val="983"/>
              </a:spcBef>
              <a:spcAft>
                <a:spcPct val="0"/>
              </a:spcAft>
              <a:buClrTx/>
              <a:buSzPct val="100000"/>
              <a:buFontTx/>
              <a:buNone/>
            </a:pPr>
            <a:endParaRPr lang="en-US"/>
          </a:p>
        </p:txBody>
      </p:sp>
    </p:spTree>
    <p:extLst>
      <p:ext uri="{BB962C8B-B14F-4D97-AF65-F5344CB8AC3E}">
        <p14:creationId xmlns:p14="http://schemas.microsoft.com/office/powerpoint/2010/main" val="506168924"/>
      </p:ext>
    </p:extLst>
  </p:cSld>
  <p:clrMapOvr>
    <a:masterClrMapping/>
  </p:clrMapOvr>
  <p:extLst>
    <p:ext uri="{DCECCB84-F9BA-43D5-87BE-67443E8EF086}">
      <p15:sldGuideLst xmlns:p15="http://schemas.microsoft.com/office/powerpoint/2012/main">
        <p15:guide id="1" orient="horz" pos="640">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381004" y="1143632"/>
            <a:ext cx="11430000"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8273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53AB00-99D2-174A-8900-7246A2E54C2D}"/>
              </a:ext>
            </a:extLst>
          </p:cNvPr>
          <p:cNvSpPr>
            <a:spLocks noGrp="1"/>
          </p:cNvSpPr>
          <p:nvPr>
            <p:ph type="title"/>
          </p:nvPr>
        </p:nvSpPr>
        <p:spPr/>
        <p:txBody>
          <a:bodyPr/>
          <a:lstStyle>
            <a:lvl1pPr>
              <a:defRPr>
                <a:solidFill>
                  <a:schemeClr val="accent2"/>
                </a:solidFill>
              </a:defRPr>
            </a:lvl1pPr>
          </a:lstStyle>
          <a:p>
            <a:r>
              <a:rPr lang="en-GB"/>
              <a:t>Click to edit Master title style</a:t>
            </a:r>
            <a:endParaRPr lang="en-US"/>
          </a:p>
        </p:txBody>
      </p:sp>
      <p:pic>
        <p:nvPicPr>
          <p:cNvPr id="4" name="Graphic 3">
            <a:extLst>
              <a:ext uri="{FF2B5EF4-FFF2-40B4-BE49-F238E27FC236}">
                <a16:creationId xmlns:a16="http://schemas.microsoft.com/office/drawing/2014/main" id="{EF40EAD3-7D0B-1842-AD6C-0EDACBBCA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6C185906-2AC1-AF4B-828C-F376D32135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8" name="Picture Placeholder 3">
            <a:extLst>
              <a:ext uri="{FF2B5EF4-FFF2-40B4-BE49-F238E27FC236}">
                <a16:creationId xmlns:a16="http://schemas.microsoft.com/office/drawing/2014/main" id="{D4861C41-FC94-064F-9457-7106B99C4B81}"/>
              </a:ext>
            </a:extLst>
          </p:cNvPr>
          <p:cNvSpPr>
            <a:spLocks noGrp="1"/>
          </p:cNvSpPr>
          <p:nvPr>
            <p:ph type="pic" sz="quarter" idx="10"/>
          </p:nvPr>
        </p:nvSpPr>
        <p:spPr>
          <a:xfrm>
            <a:off x="0" y="1065729"/>
            <a:ext cx="12192000" cy="2668782"/>
          </a:xfrm>
          <a:prstGeom prst="rect">
            <a:avLst/>
          </a:prstGeom>
        </p:spPr>
        <p:txBody>
          <a:bodyPr/>
          <a:lstStyle/>
          <a:p>
            <a:endParaRPr lang="en-US"/>
          </a:p>
        </p:txBody>
      </p:sp>
      <p:sp>
        <p:nvSpPr>
          <p:cNvPr id="9" name="Text Placeholder 2">
            <a:extLst>
              <a:ext uri="{FF2B5EF4-FFF2-40B4-BE49-F238E27FC236}">
                <a16:creationId xmlns:a16="http://schemas.microsoft.com/office/drawing/2014/main" id="{57FD99D0-FDF2-9341-87DE-4DBDC1884909}"/>
              </a:ext>
            </a:extLst>
          </p:cNvPr>
          <p:cNvSpPr>
            <a:spLocks noGrp="1"/>
          </p:cNvSpPr>
          <p:nvPr>
            <p:ph idx="18" hasCustomPrompt="1"/>
          </p:nvPr>
        </p:nvSpPr>
        <p:spPr>
          <a:xfrm>
            <a:off x="8135815" y="3915508"/>
            <a:ext cx="3789484" cy="2275805"/>
          </a:xfrm>
          <a:prstGeom prst="rect">
            <a:avLst/>
          </a:prstGeom>
        </p:spPr>
        <p:txBody>
          <a:bodyPr vert="horz" lIns="91440" tIns="45720" rIns="91440" bIns="45720" numCol="1" spcCol="360000" rtlCol="0" anchor="t" anchorCtr="0">
            <a:noAutofit/>
          </a:bodyPr>
          <a:lstStyle>
            <a:lvl1pPr marL="0" indent="0" fontAlgn="b">
              <a:buNone/>
              <a:defRPr sz="11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12" name="Text Placeholder 2">
            <a:extLst>
              <a:ext uri="{FF2B5EF4-FFF2-40B4-BE49-F238E27FC236}">
                <a16:creationId xmlns:a16="http://schemas.microsoft.com/office/drawing/2014/main" id="{43DE990F-5FD9-8542-974F-F947C207A9E1}"/>
              </a:ext>
            </a:extLst>
          </p:cNvPr>
          <p:cNvSpPr>
            <a:spLocks noGrp="1"/>
          </p:cNvSpPr>
          <p:nvPr>
            <p:ph idx="19" hasCustomPrompt="1"/>
          </p:nvPr>
        </p:nvSpPr>
        <p:spPr>
          <a:xfrm>
            <a:off x="4182207" y="3915508"/>
            <a:ext cx="3789484" cy="2275805"/>
          </a:xfrm>
          <a:prstGeom prst="rect">
            <a:avLst/>
          </a:prstGeom>
        </p:spPr>
        <p:txBody>
          <a:bodyPr vert="horz" lIns="91440" tIns="45720" rIns="91440" bIns="45720" numCol="1" spcCol="360000" rtlCol="0" anchor="t" anchorCtr="0">
            <a:noAutofit/>
          </a:bodyPr>
          <a:lstStyle>
            <a:lvl1pPr marL="0" indent="0" fontAlgn="b">
              <a:buNone/>
              <a:defRPr sz="11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13" name="Text Placeholder 2">
            <a:extLst>
              <a:ext uri="{FF2B5EF4-FFF2-40B4-BE49-F238E27FC236}">
                <a16:creationId xmlns:a16="http://schemas.microsoft.com/office/drawing/2014/main" id="{C1A621A8-FD0E-F44F-A907-CA852EC6957C}"/>
              </a:ext>
            </a:extLst>
          </p:cNvPr>
          <p:cNvSpPr>
            <a:spLocks noGrp="1"/>
          </p:cNvSpPr>
          <p:nvPr>
            <p:ph idx="20" hasCustomPrompt="1"/>
          </p:nvPr>
        </p:nvSpPr>
        <p:spPr>
          <a:xfrm>
            <a:off x="228600" y="3915508"/>
            <a:ext cx="3789484" cy="2275805"/>
          </a:xfrm>
          <a:prstGeom prst="rect">
            <a:avLst/>
          </a:prstGeom>
        </p:spPr>
        <p:txBody>
          <a:bodyPr vert="horz" lIns="91440" tIns="45720" rIns="91440" bIns="45720" numCol="1" spcCol="360000" rtlCol="0" anchor="t" anchorCtr="0">
            <a:noAutofit/>
          </a:bodyPr>
          <a:lstStyle>
            <a:lvl1pPr marL="0" indent="0" fontAlgn="b">
              <a:buNone/>
              <a:defRPr sz="11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Tree>
    <p:extLst>
      <p:ext uri="{BB962C8B-B14F-4D97-AF65-F5344CB8AC3E}">
        <p14:creationId xmlns:p14="http://schemas.microsoft.com/office/powerpoint/2010/main" val="302970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extLst>
              <a:ext uri="{BEBA8EAE-BF5A-486C-A8C5-ECC9F3942E4B}">
                <a14:imgProps xmlns:a14="http://schemas.microsoft.com/office/drawing/2010/main">
                  <a14:imgLayer r:embed="rId3">
                    <a14:imgEffect>
                      <a14:brightnessContrast bright="-6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D74DB0-20C1-9A4F-AEF1-0D0595EA7D74}"/>
              </a:ext>
            </a:extLst>
          </p:cNvPr>
          <p:cNvSpPr/>
          <p:nvPr userDrawn="1"/>
        </p:nvSpPr>
        <p:spPr>
          <a:xfrm>
            <a:off x="0" y="4556502"/>
            <a:ext cx="12192000" cy="2301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pic>
        <p:nvPicPr>
          <p:cNvPr id="7" name="Graphic 6">
            <a:extLst>
              <a:ext uri="{FF2B5EF4-FFF2-40B4-BE49-F238E27FC236}">
                <a16:creationId xmlns:a16="http://schemas.microsoft.com/office/drawing/2014/main" id="{4B4D1BB1-61E9-F44D-B5DC-8B7EDF6239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605543" y="226520"/>
            <a:ext cx="319756" cy="319756"/>
          </a:xfrm>
          <a:prstGeom prst="rect">
            <a:avLst/>
          </a:prstGeom>
        </p:spPr>
      </p:pic>
      <p:sp>
        <p:nvSpPr>
          <p:cNvPr id="11" name="Title 1">
            <a:extLst>
              <a:ext uri="{FF2B5EF4-FFF2-40B4-BE49-F238E27FC236}">
                <a16:creationId xmlns:a16="http://schemas.microsoft.com/office/drawing/2014/main" id="{4DE41728-F24F-8B4A-9CBD-83CCF03C52D1}"/>
              </a:ext>
            </a:extLst>
          </p:cNvPr>
          <p:cNvSpPr>
            <a:spLocks noGrp="1"/>
          </p:cNvSpPr>
          <p:nvPr>
            <p:ph type="title"/>
          </p:nvPr>
        </p:nvSpPr>
        <p:spPr>
          <a:xfrm>
            <a:off x="228600" y="4751709"/>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9A4DCEEF-9CAB-FC43-8182-DB34F32F84C4}"/>
              </a:ext>
            </a:extLst>
          </p:cNvPr>
          <p:cNvSpPr>
            <a:spLocks noGrp="1"/>
          </p:cNvSpPr>
          <p:nvPr>
            <p:ph idx="13" hasCustomPrompt="1"/>
          </p:nvPr>
        </p:nvSpPr>
        <p:spPr>
          <a:xfrm>
            <a:off x="228600" y="5623645"/>
            <a:ext cx="11696699" cy="543907"/>
          </a:xfrm>
          <a:prstGeom prst="rect">
            <a:avLst/>
          </a:prstGeom>
        </p:spPr>
        <p:txBody>
          <a:bodyPr vert="horz" lIns="91440" tIns="45720" rIns="91440" bIns="45720" numCol="1" spcCol="360000" rtlCol="0" anchor="t" anchorCtr="0">
            <a:noAutofit/>
          </a:bodyPr>
          <a:lstStyle>
            <a:lvl1pPr marL="0" indent="0" fontAlgn="b">
              <a:buNone/>
              <a:defRPr sz="8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sp>
        <p:nvSpPr>
          <p:cNvPr id="17" name="Date Placeholder 3">
            <a:extLst>
              <a:ext uri="{FF2B5EF4-FFF2-40B4-BE49-F238E27FC236}">
                <a16:creationId xmlns:a16="http://schemas.microsoft.com/office/drawing/2014/main" id="{42BD1865-052A-844E-A564-0A3156477032}"/>
              </a:ext>
            </a:extLst>
          </p:cNvPr>
          <p:cNvSpPr>
            <a:spLocks noGrp="1"/>
          </p:cNvSpPr>
          <p:nvPr>
            <p:ph type="dt" sz="half" idx="2"/>
          </p:nvPr>
        </p:nvSpPr>
        <p:spPr>
          <a:xfrm>
            <a:off x="265641" y="6333287"/>
            <a:ext cx="850623" cy="365125"/>
          </a:xfrm>
          <a:prstGeom prst="rect">
            <a:avLst/>
          </a:prstGeom>
        </p:spPr>
        <p:txBody>
          <a:bodyPr vert="horz" lIns="91440" tIns="45720" rIns="91440" bIns="45720" rtlCol="0" anchor="ctr"/>
          <a:lstStyle>
            <a:lvl1pPr algn="l">
              <a:defRPr sz="800">
                <a:solidFill>
                  <a:schemeClr val="bg1"/>
                </a:solidFill>
              </a:defRPr>
            </a:lvl1pPr>
          </a:lstStyle>
          <a:p>
            <a:fld id="{3E7791A1-4E41-4215-AEDE-FF127BC93132}" type="datetime1">
              <a:rPr lang="is-IS" b="1" smtClean="0"/>
              <a:pPr/>
              <a:t>31.8.2021</a:t>
            </a:fld>
            <a:endParaRPr lang="en-US" b="1"/>
          </a:p>
        </p:txBody>
      </p:sp>
      <p:pic>
        <p:nvPicPr>
          <p:cNvPr id="18" name="Picture 17" descr="Logo, company name&#10;&#10;Description automatically generated">
            <a:extLst>
              <a:ext uri="{FF2B5EF4-FFF2-40B4-BE49-F238E27FC236}">
                <a16:creationId xmlns:a16="http://schemas.microsoft.com/office/drawing/2014/main" id="{C0B0BBFF-F549-1048-8AAE-F5177D1AE91D}"/>
              </a:ext>
            </a:extLst>
          </p:cNvPr>
          <p:cNvPicPr>
            <a:picLocks noChangeAspect="1"/>
          </p:cNvPicPr>
          <p:nvPr userDrawn="1"/>
        </p:nvPicPr>
        <p:blipFill>
          <a:blip r:embed="rId6"/>
          <a:stretch>
            <a:fillRect/>
          </a:stretch>
        </p:blipFill>
        <p:spPr>
          <a:xfrm>
            <a:off x="11075736" y="6333287"/>
            <a:ext cx="845435" cy="290445"/>
          </a:xfrm>
          <a:prstGeom prst="rect">
            <a:avLst/>
          </a:prstGeom>
        </p:spPr>
      </p:pic>
    </p:spTree>
    <p:extLst>
      <p:ext uri="{BB962C8B-B14F-4D97-AF65-F5344CB8AC3E}">
        <p14:creationId xmlns:p14="http://schemas.microsoft.com/office/powerpoint/2010/main" val="36052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accent2"/>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89815BF4-47F8-DE46-9861-C4091CFD591F}"/>
              </a:ext>
            </a:extLst>
          </p:cNvPr>
          <p:cNvSpPr>
            <a:spLocks noGrp="1"/>
          </p:cNvSpPr>
          <p:nvPr>
            <p:ph type="dt" sz="half" idx="2"/>
          </p:nvPr>
        </p:nvSpPr>
        <p:spPr>
          <a:xfrm>
            <a:off x="238836" y="6333287"/>
            <a:ext cx="850623" cy="365125"/>
          </a:xfrm>
          <a:prstGeom prst="rect">
            <a:avLst/>
          </a:prstGeom>
        </p:spPr>
        <p:txBody>
          <a:bodyPr vert="horz" lIns="91440" tIns="45720" rIns="91440" bIns="45720" rtlCol="0" anchor="ctr"/>
          <a:lstStyle>
            <a:lvl1pPr algn="l">
              <a:defRPr sz="800">
                <a:solidFill>
                  <a:schemeClr val="bg1"/>
                </a:solidFill>
              </a:defRPr>
            </a:lvl1pPr>
          </a:lstStyle>
          <a:p>
            <a:fld id="{3E7791A1-4E41-4215-AEDE-FF127BC93132}" type="datetime1">
              <a:rPr lang="is-IS" b="1" smtClean="0"/>
              <a:pPr/>
              <a:t>31.8.2021</a:t>
            </a:fld>
            <a:endParaRPr lang="en-US" b="1"/>
          </a:p>
        </p:txBody>
      </p:sp>
      <p:sp>
        <p:nvSpPr>
          <p:cNvPr id="7" name="Title 1">
            <a:extLst>
              <a:ext uri="{FF2B5EF4-FFF2-40B4-BE49-F238E27FC236}">
                <a16:creationId xmlns:a16="http://schemas.microsoft.com/office/drawing/2014/main" id="{DFBE121E-3449-8546-8CF4-04483226EE06}"/>
              </a:ext>
            </a:extLst>
          </p:cNvPr>
          <p:cNvSpPr>
            <a:spLocks noGrp="1"/>
          </p:cNvSpPr>
          <p:nvPr>
            <p:ph type="title"/>
          </p:nvPr>
        </p:nvSpPr>
        <p:spPr>
          <a:xfrm>
            <a:off x="228600" y="4751709"/>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8" name="Text Placeholder 2">
            <a:extLst>
              <a:ext uri="{FF2B5EF4-FFF2-40B4-BE49-F238E27FC236}">
                <a16:creationId xmlns:a16="http://schemas.microsoft.com/office/drawing/2014/main" id="{81655AE7-F7A0-7A4C-81A3-DE6A58B3F4F4}"/>
              </a:ext>
            </a:extLst>
          </p:cNvPr>
          <p:cNvSpPr>
            <a:spLocks noGrp="1"/>
          </p:cNvSpPr>
          <p:nvPr>
            <p:ph idx="13" hasCustomPrompt="1"/>
          </p:nvPr>
        </p:nvSpPr>
        <p:spPr>
          <a:xfrm>
            <a:off x="228600" y="5623645"/>
            <a:ext cx="11696699" cy="543907"/>
          </a:xfrm>
          <a:prstGeom prst="rect">
            <a:avLst/>
          </a:prstGeom>
        </p:spPr>
        <p:txBody>
          <a:bodyPr vert="horz" lIns="91440" tIns="45720" rIns="91440" bIns="45720" numCol="1" spcCol="360000" rtlCol="0" anchor="t" anchorCtr="0">
            <a:noAutofit/>
          </a:bodyPr>
          <a:lstStyle>
            <a:lvl1pPr marL="0" indent="0" fontAlgn="b">
              <a:buNone/>
              <a:defRPr sz="8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spTree>
    <p:extLst>
      <p:ext uri="{BB962C8B-B14F-4D97-AF65-F5344CB8AC3E}">
        <p14:creationId xmlns:p14="http://schemas.microsoft.com/office/powerpoint/2010/main" val="150314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hasCustomPrompt="1"/>
          </p:nvPr>
        </p:nvSpPr>
        <p:spPr/>
        <p:txBody>
          <a:bodyPr/>
          <a:lstStyle/>
          <a:p>
            <a:r>
              <a:rPr lang="en-US" dirty="0"/>
              <a:t>Click To Add Title</a:t>
            </a:r>
          </a:p>
        </p:txBody>
      </p:sp>
      <p:sp>
        <p:nvSpPr>
          <p:cNvPr id="4" name="Text Placeholder 3"/>
          <p:cNvSpPr>
            <a:spLocks noGrp="1"/>
          </p:cNvSpPr>
          <p:nvPr>
            <p:ph type="body" sz="quarter" idx="10" hasCustomPrompt="1"/>
          </p:nvPr>
        </p:nvSpPr>
        <p:spPr>
          <a:xfrm>
            <a:off x="586390" y="1219206"/>
            <a:ext cx="11018520" cy="430887"/>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add text</a:t>
            </a:r>
          </a:p>
        </p:txBody>
      </p:sp>
    </p:spTree>
    <p:extLst>
      <p:ext uri="{BB962C8B-B14F-4D97-AF65-F5344CB8AC3E}">
        <p14:creationId xmlns:p14="http://schemas.microsoft.com/office/powerpoint/2010/main" val="51095254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6EF3-4F74-B242-853C-6C242C419A60}"/>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3" name="Graphic 2">
            <a:extLst>
              <a:ext uri="{FF2B5EF4-FFF2-40B4-BE49-F238E27FC236}">
                <a16:creationId xmlns:a16="http://schemas.microsoft.com/office/drawing/2014/main" id="{D34DE038-C820-1347-90F8-126912D39D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4" name="Graphic 3">
            <a:extLst>
              <a:ext uri="{FF2B5EF4-FFF2-40B4-BE49-F238E27FC236}">
                <a16:creationId xmlns:a16="http://schemas.microsoft.com/office/drawing/2014/main" id="{3402EDE3-592B-8E4C-89BC-180F013C698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Tree>
    <p:extLst>
      <p:ext uri="{BB962C8B-B14F-4D97-AF65-F5344CB8AC3E}">
        <p14:creationId xmlns:p14="http://schemas.microsoft.com/office/powerpoint/2010/main" val="418925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B7B5387-D026-704E-AD3A-9624885A5C4C}"/>
              </a:ext>
            </a:extLst>
          </p:cNvPr>
          <p:cNvSpPr>
            <a:spLocks noGrp="1"/>
          </p:cNvSpPr>
          <p:nvPr>
            <p:ph idx="20"/>
          </p:nvPr>
        </p:nvSpPr>
        <p:spPr>
          <a:xfrm>
            <a:off x="228599" y="879731"/>
            <a:ext cx="11696700" cy="5381920"/>
          </a:xfrm>
          <a:prstGeom prst="rect">
            <a:avLst/>
          </a:prstGeom>
        </p:spPr>
        <p:txBody>
          <a:bodyPr vert="horz" lIns="91440" tIns="45720" rIns="91440" bIns="45720" numCol="1" spcCol="360000" rtlCol="0" anchor="t" anchorCtr="0">
            <a:noAutofit/>
          </a:bodyPr>
          <a:lstStyle>
            <a:lvl1pPr marL="285750" indent="-285750" fontAlgn="b">
              <a:buClr>
                <a:schemeClr val="accent1"/>
              </a:buClr>
              <a:buFont typeface="Arial" panose="020B0604020202020204" pitchFamily="34" charset="0"/>
              <a:buChar char="•"/>
              <a:defRPr sz="1400" b="0" i="0">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marL="228600" marR="0" lvl="0" indent="-228600" algn="l" defTabSz="914400" rtl="0" eaLnBrk="1" fontAlgn="auto" latinLnBrk="0" hangingPunct="1">
              <a:lnSpc>
                <a:spcPct val="90000"/>
              </a:lnSpc>
              <a:spcBef>
                <a:spcPts val="1000"/>
              </a:spcBef>
              <a:spcAft>
                <a:spcPts val="0"/>
              </a:spcAft>
              <a:buClr>
                <a:srgbClr val="CE232A"/>
              </a:buClr>
              <a:buSzTx/>
              <a:buFont typeface="Arial" panose="020B0604020202020204" pitchFamily="34" charset="0"/>
              <a:buChar char="•"/>
              <a:tabLst/>
              <a:defRPr/>
            </a:pPr>
            <a:r>
              <a:rPr kumimoji="0" lang="en-US" sz="2800" b="0" i="0" u="none" strike="noStrike" kern="1200" cap="none" spc="0" normalizeH="0" baseline="0" noProof="0">
                <a:ln>
                  <a:noFill/>
                </a:ln>
                <a:solidFill>
                  <a:srgbClr val="333A3D"/>
                </a:solidFill>
                <a:effectLst/>
                <a:uLnTx/>
                <a:uFillTx/>
                <a:latin typeface="Segoe UI"/>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CE232A"/>
              </a:buClr>
              <a:buSzTx/>
              <a:buFont typeface="Arial" panose="020B0604020202020204" pitchFamily="34" charset="0"/>
              <a:buChar char="•"/>
              <a:tabLst/>
              <a:defRPr/>
            </a:pPr>
            <a:r>
              <a:rPr kumimoji="0" lang="en-US" sz="2400" b="0" i="0" u="none" strike="noStrike" kern="1200" cap="none" spc="0" normalizeH="0" baseline="0" noProof="0">
                <a:ln>
                  <a:noFill/>
                </a:ln>
                <a:solidFill>
                  <a:srgbClr val="333A3D"/>
                </a:solidFill>
                <a:effectLst/>
                <a:uLnTx/>
                <a:uFillTx/>
                <a:latin typeface="Segoe UI"/>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CE232A"/>
              </a:buClr>
              <a:buSzTx/>
              <a:buFont typeface="Arial" panose="020B0604020202020204" pitchFamily="34" charset="0"/>
              <a:buChar char="•"/>
              <a:tabLst/>
              <a:defRPr/>
            </a:pPr>
            <a:r>
              <a:rPr kumimoji="0" lang="en-US" sz="2000" b="0" i="0" u="none" strike="noStrike" kern="1200" cap="none" spc="0" normalizeH="0" baseline="0" noProof="0">
                <a:ln>
                  <a:noFill/>
                </a:ln>
                <a:solidFill>
                  <a:srgbClr val="333A3D"/>
                </a:solidFill>
                <a:effectLst/>
                <a:uLnTx/>
                <a:uFillTx/>
                <a:latin typeface="Segoe UI"/>
                <a:ea typeface="+mn-ea"/>
                <a:cs typeface="+mn-cs"/>
              </a:rPr>
              <a:t>Third level</a:t>
            </a:r>
          </a:p>
          <a:p>
            <a:pPr marL="1600200" marR="0" lvl="3" indent="-228600" algn="l" defTabSz="914400" rtl="0" eaLnBrk="1" fontAlgn="auto" latinLnBrk="0" hangingPunct="1">
              <a:lnSpc>
                <a:spcPct val="90000"/>
              </a:lnSpc>
              <a:spcBef>
                <a:spcPts val="500"/>
              </a:spcBef>
              <a:spcAft>
                <a:spcPts val="0"/>
              </a:spcAft>
              <a:buClr>
                <a:srgbClr val="CE232A"/>
              </a:buClr>
              <a:buSzTx/>
              <a:buFont typeface="Arial" panose="020B0604020202020204" pitchFamily="34" charset="0"/>
              <a:buChar char="•"/>
              <a:tabLst/>
              <a:defRPr/>
            </a:pPr>
            <a:r>
              <a:rPr kumimoji="0" lang="en-US" sz="1800" b="0" i="0" u="none" strike="noStrike" kern="1200" cap="none" spc="0" normalizeH="0" baseline="0" noProof="0">
                <a:ln>
                  <a:noFill/>
                </a:ln>
                <a:solidFill>
                  <a:srgbClr val="333A3D"/>
                </a:solidFill>
                <a:effectLst/>
                <a:uLnTx/>
                <a:uFillTx/>
                <a:latin typeface="Segoe UI"/>
                <a:ea typeface="+mn-ea"/>
                <a:cs typeface="+mn-cs"/>
              </a:rPr>
              <a:t>Fourth level</a:t>
            </a:r>
          </a:p>
          <a:p>
            <a:pPr marL="2057400" marR="0" lvl="4" indent="-228600" algn="l" defTabSz="914400" rtl="0" eaLnBrk="1" fontAlgn="auto" latinLnBrk="0" hangingPunct="1">
              <a:lnSpc>
                <a:spcPct val="90000"/>
              </a:lnSpc>
              <a:spcBef>
                <a:spcPts val="500"/>
              </a:spcBef>
              <a:spcAft>
                <a:spcPts val="0"/>
              </a:spcAft>
              <a:buClr>
                <a:srgbClr val="CE232A"/>
              </a:buClr>
              <a:buSzTx/>
              <a:buFont typeface="Arial" panose="020B0604020202020204" pitchFamily="34" charset="0"/>
              <a:buChar char="•"/>
              <a:tabLst/>
              <a:defRPr/>
            </a:pPr>
            <a:r>
              <a:rPr kumimoji="0" lang="en-US" sz="1800" b="0" i="0" u="none" strike="noStrike" kern="1200" cap="none" spc="0" normalizeH="0" baseline="0" noProof="0">
                <a:ln>
                  <a:noFill/>
                </a:ln>
                <a:solidFill>
                  <a:srgbClr val="333A3D"/>
                </a:solidFill>
                <a:effectLst/>
                <a:uLnTx/>
                <a:uFillTx/>
                <a:latin typeface="Segoe UI"/>
                <a:ea typeface="+mn-ea"/>
                <a:cs typeface="+mn-cs"/>
              </a:rPr>
              <a:t>Fifth level</a:t>
            </a:r>
          </a:p>
        </p:txBody>
      </p:sp>
      <p:sp>
        <p:nvSpPr>
          <p:cNvPr id="2" name="Title 1">
            <a:extLst>
              <a:ext uri="{FF2B5EF4-FFF2-40B4-BE49-F238E27FC236}">
                <a16:creationId xmlns:a16="http://schemas.microsoft.com/office/drawing/2014/main" id="{6E656EF3-4F74-B242-853C-6C242C419A60}"/>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3" name="Graphic 2">
            <a:extLst>
              <a:ext uri="{FF2B5EF4-FFF2-40B4-BE49-F238E27FC236}">
                <a16:creationId xmlns:a16="http://schemas.microsoft.com/office/drawing/2014/main" id="{D34DE038-C820-1347-90F8-126912D39D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4" name="Graphic 3">
            <a:extLst>
              <a:ext uri="{FF2B5EF4-FFF2-40B4-BE49-F238E27FC236}">
                <a16:creationId xmlns:a16="http://schemas.microsoft.com/office/drawing/2014/main" id="{3402EDE3-592B-8E4C-89BC-180F013C698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Tree>
    <p:extLst>
      <p:ext uri="{BB962C8B-B14F-4D97-AF65-F5344CB8AC3E}">
        <p14:creationId xmlns:p14="http://schemas.microsoft.com/office/powerpoint/2010/main" val="408995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8B5A53-940D-A540-B8DB-65F5319C8EED}"/>
              </a:ext>
            </a:extLst>
          </p:cNvPr>
          <p:cNvSpPr>
            <a:spLocks noGrp="1"/>
          </p:cNvSpPr>
          <p:nvPr>
            <p:ph type="title"/>
          </p:nvPr>
        </p:nvSpPr>
        <p:spPr/>
        <p:txBody>
          <a:bodyPr/>
          <a:lstStyle/>
          <a:p>
            <a:r>
              <a:rPr lang="en-GB"/>
              <a:t>Click to edit Master title style</a:t>
            </a:r>
            <a:endParaRPr lang="en-US"/>
          </a:p>
        </p:txBody>
      </p:sp>
      <p:pic>
        <p:nvPicPr>
          <p:cNvPr id="5" name="Graphic 4">
            <a:extLst>
              <a:ext uri="{FF2B5EF4-FFF2-40B4-BE49-F238E27FC236}">
                <a16:creationId xmlns:a16="http://schemas.microsoft.com/office/drawing/2014/main" id="{07171CD2-EBBD-5647-A3D3-58AD0A35435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6" name="Graphic 5">
            <a:extLst>
              <a:ext uri="{FF2B5EF4-FFF2-40B4-BE49-F238E27FC236}">
                <a16:creationId xmlns:a16="http://schemas.microsoft.com/office/drawing/2014/main" id="{CD0CEC0D-AAAC-9B4D-BAD6-D7A040B428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9" name="Text Placeholder 2">
            <a:extLst>
              <a:ext uri="{FF2B5EF4-FFF2-40B4-BE49-F238E27FC236}">
                <a16:creationId xmlns:a16="http://schemas.microsoft.com/office/drawing/2014/main" id="{5884E142-F4AC-1D46-AE56-03BDFDA96D50}"/>
              </a:ext>
            </a:extLst>
          </p:cNvPr>
          <p:cNvSpPr>
            <a:spLocks noGrp="1"/>
          </p:cNvSpPr>
          <p:nvPr>
            <p:ph idx="19"/>
          </p:nvPr>
        </p:nvSpPr>
        <p:spPr>
          <a:xfrm>
            <a:off x="228599" y="879731"/>
            <a:ext cx="11696699" cy="892337"/>
          </a:xfrm>
          <a:prstGeom prst="rect">
            <a:avLst/>
          </a:prstGeom>
        </p:spPr>
        <p:txBody>
          <a:bodyPr vert="horz" lIns="91440" tIns="45720" rIns="91440" bIns="45720" numCol="1" spcCol="360000" rtlCol="0" anchor="t" anchorCtr="0">
            <a:noAutofit/>
          </a:bodyPr>
          <a:lstStyle>
            <a:lvl1pPr marL="0" indent="0" fontAlgn="b">
              <a:buNone/>
              <a:defRPr sz="18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7" name="Content Placeholder 2">
            <a:extLst>
              <a:ext uri="{FF2B5EF4-FFF2-40B4-BE49-F238E27FC236}">
                <a16:creationId xmlns:a16="http://schemas.microsoft.com/office/drawing/2014/main" id="{A90A3314-DBFE-4E65-83EF-BA847B17783A}"/>
              </a:ext>
            </a:extLst>
          </p:cNvPr>
          <p:cNvSpPr>
            <a:spLocks noGrp="1"/>
          </p:cNvSpPr>
          <p:nvPr>
            <p:ph idx="1"/>
          </p:nvPr>
        </p:nvSpPr>
        <p:spPr>
          <a:xfrm>
            <a:off x="228599" y="1825625"/>
            <a:ext cx="11125201" cy="4351338"/>
          </a:xfrm>
          <a:prstGeom prst="rect">
            <a:avLst/>
          </a:prstGeom>
        </p:spPr>
        <p:txBody>
          <a:bodyPr/>
          <a:lstStyle>
            <a:lvl1pPr marL="342900" indent="-342900">
              <a:buClr>
                <a:schemeClr val="accent1"/>
              </a:buClr>
              <a:buFont typeface="Arial" panose="020B0604020202020204" pitchFamily="34" charset="0"/>
              <a:buChar char="•"/>
              <a:defRPr/>
            </a:lvl1pPr>
            <a:lvl2pPr marL="475968" indent="-194353">
              <a:buClr>
                <a:schemeClr val="accent1"/>
              </a:buClr>
              <a:buFont typeface="Arial" panose="020B0604020202020204" pitchFamily="34" charset="0"/>
              <a:buChar char="•"/>
              <a:defRPr/>
            </a:lvl2pPr>
            <a:lvl3pPr marL="761547" indent="-173198">
              <a:buClr>
                <a:schemeClr val="accent1"/>
              </a:buClr>
              <a:buFont typeface="Arial" panose="020B0604020202020204" pitchFamily="34" charset="0"/>
              <a:buChar char="•"/>
              <a:defRPr/>
            </a:lvl3pPr>
            <a:lvl4pPr marL="1047127" indent="-177166">
              <a:buClr>
                <a:schemeClr val="accent1"/>
              </a:buClr>
              <a:buFont typeface="Arial" panose="020B0604020202020204" pitchFamily="34" charset="0"/>
              <a:buChar char="•"/>
              <a:defRPr/>
            </a:lvl4pPr>
            <a:lvl5pPr marL="1285111" indent="-179811">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91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6EF3-4F74-B242-853C-6C242C419A60}"/>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3" name="Graphic 2">
            <a:extLst>
              <a:ext uri="{FF2B5EF4-FFF2-40B4-BE49-F238E27FC236}">
                <a16:creationId xmlns:a16="http://schemas.microsoft.com/office/drawing/2014/main" id="{D34DE038-C820-1347-90F8-126912D39D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4" name="Graphic 3">
            <a:extLst>
              <a:ext uri="{FF2B5EF4-FFF2-40B4-BE49-F238E27FC236}">
                <a16:creationId xmlns:a16="http://schemas.microsoft.com/office/drawing/2014/main" id="{3402EDE3-592B-8E4C-89BC-180F013C698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5" name="Text Placeholder 2">
            <a:extLst>
              <a:ext uri="{FF2B5EF4-FFF2-40B4-BE49-F238E27FC236}">
                <a16:creationId xmlns:a16="http://schemas.microsoft.com/office/drawing/2014/main" id="{C7D58DB5-D63E-9346-85FC-7FDE67CD0448}"/>
              </a:ext>
            </a:extLst>
          </p:cNvPr>
          <p:cNvSpPr>
            <a:spLocks noGrp="1"/>
          </p:cNvSpPr>
          <p:nvPr>
            <p:ph idx="18" hasCustomPrompt="1"/>
          </p:nvPr>
        </p:nvSpPr>
        <p:spPr>
          <a:xfrm>
            <a:off x="228601" y="1855798"/>
            <a:ext cx="5714999" cy="4405853"/>
          </a:xfrm>
          <a:prstGeom prst="rect">
            <a:avLst/>
          </a:prstGeom>
        </p:spPr>
        <p:txBody>
          <a:bodyPr vert="horz" lIns="91440" tIns="45720" rIns="91440" bIns="45720" numCol="1" spcCol="360000" rtlCol="0" anchor="t" anchorCtr="0">
            <a:noAutofit/>
          </a:bodyPr>
          <a:lstStyle>
            <a:lvl1pPr marL="0" indent="0" fontAlgn="b">
              <a:buNone/>
              <a:defRPr sz="16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6" name="Text Placeholder 2">
            <a:extLst>
              <a:ext uri="{FF2B5EF4-FFF2-40B4-BE49-F238E27FC236}">
                <a16:creationId xmlns:a16="http://schemas.microsoft.com/office/drawing/2014/main" id="{8E00555F-0D85-9146-98C5-28EC1A337937}"/>
              </a:ext>
            </a:extLst>
          </p:cNvPr>
          <p:cNvSpPr>
            <a:spLocks noGrp="1"/>
          </p:cNvSpPr>
          <p:nvPr>
            <p:ph idx="19" hasCustomPrompt="1"/>
          </p:nvPr>
        </p:nvSpPr>
        <p:spPr>
          <a:xfrm>
            <a:off x="6118654" y="1855798"/>
            <a:ext cx="5806646" cy="4405853"/>
          </a:xfrm>
          <a:prstGeom prst="rect">
            <a:avLst/>
          </a:prstGeom>
        </p:spPr>
        <p:txBody>
          <a:bodyPr vert="horz" lIns="91440" tIns="45720" rIns="91440" bIns="45720" numCol="1" spcCol="360000" rtlCol="0" anchor="t" anchorCtr="0">
            <a:noAutofit/>
          </a:bodyPr>
          <a:lstStyle>
            <a:lvl1pPr marL="0" indent="0" fontAlgn="b">
              <a:buNone/>
              <a:defRPr sz="16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7" name="Text Placeholder 2">
            <a:extLst>
              <a:ext uri="{FF2B5EF4-FFF2-40B4-BE49-F238E27FC236}">
                <a16:creationId xmlns:a16="http://schemas.microsoft.com/office/drawing/2014/main" id="{CB7B5387-D026-704E-AD3A-9624885A5C4C}"/>
              </a:ext>
            </a:extLst>
          </p:cNvPr>
          <p:cNvSpPr>
            <a:spLocks noGrp="1"/>
          </p:cNvSpPr>
          <p:nvPr>
            <p:ph idx="20"/>
          </p:nvPr>
        </p:nvSpPr>
        <p:spPr>
          <a:xfrm>
            <a:off x="228599" y="879731"/>
            <a:ext cx="11696700" cy="892337"/>
          </a:xfrm>
          <a:prstGeom prst="rect">
            <a:avLst/>
          </a:prstGeom>
        </p:spPr>
        <p:txBody>
          <a:bodyPr vert="horz" lIns="91440" tIns="45720" rIns="91440" bIns="45720" numCol="1" spcCol="360000" rtlCol="0" anchor="t" anchorCtr="0">
            <a:noAutofit/>
          </a:bodyPr>
          <a:lstStyle>
            <a:lvl1pPr marL="0" indent="0" fontAlgn="b">
              <a:buNone/>
              <a:defRPr sz="18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Tree>
    <p:extLst>
      <p:ext uri="{BB962C8B-B14F-4D97-AF65-F5344CB8AC3E}">
        <p14:creationId xmlns:p14="http://schemas.microsoft.com/office/powerpoint/2010/main" val="28854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6885E5E-C4F4-7341-B404-6413078725F1}"/>
              </a:ext>
            </a:extLst>
          </p:cNvPr>
          <p:cNvSpPr>
            <a:spLocks noGrp="1"/>
          </p:cNvSpPr>
          <p:nvPr>
            <p:ph type="pic" sz="quarter" idx="14"/>
          </p:nvPr>
        </p:nvSpPr>
        <p:spPr>
          <a:xfrm>
            <a:off x="228599" y="419100"/>
            <a:ext cx="11696699" cy="3492633"/>
          </a:xfrm>
          <a:prstGeom prst="rect">
            <a:avLst/>
          </a:prstGeom>
        </p:spPr>
        <p:txBody>
          <a:bodyPr/>
          <a:lstStyle/>
          <a:p>
            <a:endParaRPr lang="en-US"/>
          </a:p>
        </p:txBody>
      </p:sp>
      <p:sp>
        <p:nvSpPr>
          <p:cNvPr id="6" name="Rectangle 5">
            <a:extLst>
              <a:ext uri="{FF2B5EF4-FFF2-40B4-BE49-F238E27FC236}">
                <a16:creationId xmlns:a16="http://schemas.microsoft.com/office/drawing/2014/main" id="{5AD74DB0-20C1-9A4F-AEF1-0D0595EA7D74}"/>
              </a:ext>
            </a:extLst>
          </p:cNvPr>
          <p:cNvSpPr/>
          <p:nvPr userDrawn="1"/>
        </p:nvSpPr>
        <p:spPr>
          <a:xfrm>
            <a:off x="0" y="3911733"/>
            <a:ext cx="12192000" cy="2301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sp>
        <p:nvSpPr>
          <p:cNvPr id="11" name="Title 1">
            <a:extLst>
              <a:ext uri="{FF2B5EF4-FFF2-40B4-BE49-F238E27FC236}">
                <a16:creationId xmlns:a16="http://schemas.microsoft.com/office/drawing/2014/main" id="{4DE41728-F24F-8B4A-9CBD-83CCF03C52D1}"/>
              </a:ext>
            </a:extLst>
          </p:cNvPr>
          <p:cNvSpPr>
            <a:spLocks noGrp="1"/>
          </p:cNvSpPr>
          <p:nvPr>
            <p:ph type="title"/>
          </p:nvPr>
        </p:nvSpPr>
        <p:spPr>
          <a:xfrm>
            <a:off x="228600" y="4106940"/>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9A4DCEEF-9CAB-FC43-8182-DB34F32F84C4}"/>
              </a:ext>
            </a:extLst>
          </p:cNvPr>
          <p:cNvSpPr>
            <a:spLocks noGrp="1"/>
          </p:cNvSpPr>
          <p:nvPr>
            <p:ph idx="13" hasCustomPrompt="1"/>
          </p:nvPr>
        </p:nvSpPr>
        <p:spPr>
          <a:xfrm>
            <a:off x="228600" y="4978876"/>
            <a:ext cx="11696699" cy="543907"/>
          </a:xfrm>
          <a:prstGeom prst="rect">
            <a:avLst/>
          </a:prstGeom>
        </p:spPr>
        <p:txBody>
          <a:bodyPr vert="horz" lIns="91440" tIns="45720" rIns="91440" bIns="45720" numCol="1" spcCol="360000" rtlCol="0" anchor="t" anchorCtr="0">
            <a:noAutofit/>
          </a:bodyPr>
          <a:lstStyle>
            <a:lvl1pPr marL="0" indent="0" fontAlgn="b">
              <a:buNone/>
              <a:defRPr sz="12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pic>
        <p:nvPicPr>
          <p:cNvPr id="9" name="Graphic 8">
            <a:extLst>
              <a:ext uri="{FF2B5EF4-FFF2-40B4-BE49-F238E27FC236}">
                <a16:creationId xmlns:a16="http://schemas.microsoft.com/office/drawing/2014/main" id="{AB78D16E-1179-1C41-9CE9-A5D45F35382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pic>
        <p:nvPicPr>
          <p:cNvPr id="10" name="Graphic 9">
            <a:extLst>
              <a:ext uri="{FF2B5EF4-FFF2-40B4-BE49-F238E27FC236}">
                <a16:creationId xmlns:a16="http://schemas.microsoft.com/office/drawing/2014/main" id="{784EBE39-3948-A747-A0B4-DC44702610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spTree>
    <p:extLst>
      <p:ext uri="{BB962C8B-B14F-4D97-AF65-F5344CB8AC3E}">
        <p14:creationId xmlns:p14="http://schemas.microsoft.com/office/powerpoint/2010/main" val="230698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3EC978-A2FC-DD4E-A330-CB87317C0DD5}"/>
              </a:ext>
            </a:extLst>
          </p:cNvPr>
          <p:cNvSpPr/>
          <p:nvPr userDrawn="1"/>
        </p:nvSpPr>
        <p:spPr>
          <a:xfrm>
            <a:off x="0" y="3911733"/>
            <a:ext cx="12192000" cy="23014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pic>
        <p:nvPicPr>
          <p:cNvPr id="10" name="Graphic 9">
            <a:extLst>
              <a:ext uri="{FF2B5EF4-FFF2-40B4-BE49-F238E27FC236}">
                <a16:creationId xmlns:a16="http://schemas.microsoft.com/office/drawing/2014/main" id="{04AAF207-C90E-A94E-8D86-2799ABEFB0E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pic>
        <p:nvPicPr>
          <p:cNvPr id="11" name="Graphic 10">
            <a:extLst>
              <a:ext uri="{FF2B5EF4-FFF2-40B4-BE49-F238E27FC236}">
                <a16:creationId xmlns:a16="http://schemas.microsoft.com/office/drawing/2014/main" id="{FCB8B301-B315-B142-AA76-D7C64E0547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sp>
        <p:nvSpPr>
          <p:cNvPr id="15" name="Picture Placeholder 2">
            <a:extLst>
              <a:ext uri="{FF2B5EF4-FFF2-40B4-BE49-F238E27FC236}">
                <a16:creationId xmlns:a16="http://schemas.microsoft.com/office/drawing/2014/main" id="{44614AEB-FC83-B445-B01A-ACC5E4358D36}"/>
              </a:ext>
            </a:extLst>
          </p:cNvPr>
          <p:cNvSpPr>
            <a:spLocks noGrp="1"/>
          </p:cNvSpPr>
          <p:nvPr>
            <p:ph type="pic" sz="quarter" idx="14"/>
          </p:nvPr>
        </p:nvSpPr>
        <p:spPr>
          <a:xfrm>
            <a:off x="228599" y="419100"/>
            <a:ext cx="11696699" cy="3492633"/>
          </a:xfrm>
          <a:prstGeom prst="rect">
            <a:avLst/>
          </a:prstGeom>
        </p:spPr>
        <p:txBody>
          <a:bodyPr/>
          <a:lstStyle/>
          <a:p>
            <a:endParaRPr lang="en-US"/>
          </a:p>
        </p:txBody>
      </p:sp>
      <p:sp>
        <p:nvSpPr>
          <p:cNvPr id="16" name="Title 1">
            <a:extLst>
              <a:ext uri="{FF2B5EF4-FFF2-40B4-BE49-F238E27FC236}">
                <a16:creationId xmlns:a16="http://schemas.microsoft.com/office/drawing/2014/main" id="{7D9B73AE-4074-ED42-8A98-4FD9EAAD870B}"/>
              </a:ext>
            </a:extLst>
          </p:cNvPr>
          <p:cNvSpPr>
            <a:spLocks noGrp="1"/>
          </p:cNvSpPr>
          <p:nvPr>
            <p:ph type="title"/>
          </p:nvPr>
        </p:nvSpPr>
        <p:spPr>
          <a:xfrm>
            <a:off x="228600" y="4106940"/>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17" name="Text Placeholder 2">
            <a:extLst>
              <a:ext uri="{FF2B5EF4-FFF2-40B4-BE49-F238E27FC236}">
                <a16:creationId xmlns:a16="http://schemas.microsoft.com/office/drawing/2014/main" id="{2D26BC98-CD3D-7649-98E5-3FCF21AB4B63}"/>
              </a:ext>
            </a:extLst>
          </p:cNvPr>
          <p:cNvSpPr>
            <a:spLocks noGrp="1"/>
          </p:cNvSpPr>
          <p:nvPr>
            <p:ph idx="13" hasCustomPrompt="1"/>
          </p:nvPr>
        </p:nvSpPr>
        <p:spPr>
          <a:xfrm>
            <a:off x="228600" y="4978876"/>
            <a:ext cx="11696699" cy="543907"/>
          </a:xfrm>
          <a:prstGeom prst="rect">
            <a:avLst/>
          </a:prstGeom>
        </p:spPr>
        <p:txBody>
          <a:bodyPr vert="horz" lIns="91440" tIns="45720" rIns="91440" bIns="45720" numCol="1" spcCol="360000" rtlCol="0" anchor="t" anchorCtr="0">
            <a:noAutofit/>
          </a:bodyPr>
          <a:lstStyle>
            <a:lvl1pPr marL="0" indent="0" fontAlgn="b">
              <a:buNone/>
              <a:defRPr sz="12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spTree>
    <p:extLst>
      <p:ext uri="{BB962C8B-B14F-4D97-AF65-F5344CB8AC3E}">
        <p14:creationId xmlns:p14="http://schemas.microsoft.com/office/powerpoint/2010/main" val="414327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3EC978-A2FC-DD4E-A330-CB87317C0DD5}"/>
              </a:ext>
            </a:extLst>
          </p:cNvPr>
          <p:cNvSpPr/>
          <p:nvPr userDrawn="1"/>
        </p:nvSpPr>
        <p:spPr>
          <a:xfrm>
            <a:off x="0" y="3911733"/>
            <a:ext cx="12192000" cy="2301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pic>
        <p:nvPicPr>
          <p:cNvPr id="10" name="Graphic 9">
            <a:extLst>
              <a:ext uri="{FF2B5EF4-FFF2-40B4-BE49-F238E27FC236}">
                <a16:creationId xmlns:a16="http://schemas.microsoft.com/office/drawing/2014/main" id="{04AAF207-C90E-A94E-8D86-2799ABEFB0E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3" name="Date Placeholder 3">
            <a:extLst>
              <a:ext uri="{FF2B5EF4-FFF2-40B4-BE49-F238E27FC236}">
                <a16:creationId xmlns:a16="http://schemas.microsoft.com/office/drawing/2014/main" id="{3AB0F565-D0D2-5042-9BCC-51D41714FC5A}"/>
              </a:ext>
            </a:extLst>
          </p:cNvPr>
          <p:cNvSpPr>
            <a:spLocks noGrp="1"/>
          </p:cNvSpPr>
          <p:nvPr>
            <p:ph type="dt" sz="half" idx="2"/>
          </p:nvPr>
        </p:nvSpPr>
        <p:spPr>
          <a:xfrm>
            <a:off x="228601" y="6328350"/>
            <a:ext cx="887664" cy="226714"/>
          </a:xfrm>
          <a:prstGeom prst="rect">
            <a:avLst/>
          </a:prstGeom>
        </p:spPr>
        <p:txBody>
          <a:bodyPr vert="horz" lIns="91440" tIns="45720" rIns="91440" bIns="45720" rtlCol="0" anchor="ctr"/>
          <a:lstStyle>
            <a:lvl1pPr algn="l">
              <a:defRPr sz="800">
                <a:solidFill>
                  <a:schemeClr val="accent2"/>
                </a:solidFill>
              </a:defRPr>
            </a:lvl1pPr>
          </a:lstStyle>
          <a:p>
            <a:fld id="{3E7791A1-4E41-4215-AEDE-FF127BC93132}" type="datetime1">
              <a:rPr lang="is-IS" b="1" smtClean="0"/>
              <a:pPr/>
              <a:t>31.8.2021</a:t>
            </a:fld>
            <a:endParaRPr lang="en-US" b="1"/>
          </a:p>
        </p:txBody>
      </p:sp>
      <p:pic>
        <p:nvPicPr>
          <p:cNvPr id="11" name="Graphic 10">
            <a:extLst>
              <a:ext uri="{FF2B5EF4-FFF2-40B4-BE49-F238E27FC236}">
                <a16:creationId xmlns:a16="http://schemas.microsoft.com/office/drawing/2014/main" id="{FCB8B301-B315-B142-AA76-D7C64E0547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sp>
        <p:nvSpPr>
          <p:cNvPr id="15" name="Picture Placeholder 2">
            <a:extLst>
              <a:ext uri="{FF2B5EF4-FFF2-40B4-BE49-F238E27FC236}">
                <a16:creationId xmlns:a16="http://schemas.microsoft.com/office/drawing/2014/main" id="{44614AEB-FC83-B445-B01A-ACC5E4358D36}"/>
              </a:ext>
            </a:extLst>
          </p:cNvPr>
          <p:cNvSpPr>
            <a:spLocks noGrp="1"/>
          </p:cNvSpPr>
          <p:nvPr>
            <p:ph type="pic" sz="quarter" idx="14"/>
          </p:nvPr>
        </p:nvSpPr>
        <p:spPr>
          <a:xfrm>
            <a:off x="228599" y="419100"/>
            <a:ext cx="11696699" cy="3492633"/>
          </a:xfrm>
          <a:prstGeom prst="rect">
            <a:avLst/>
          </a:prstGeom>
        </p:spPr>
        <p:txBody>
          <a:bodyPr/>
          <a:lstStyle/>
          <a:p>
            <a:endParaRPr lang="en-US"/>
          </a:p>
        </p:txBody>
      </p:sp>
      <p:sp>
        <p:nvSpPr>
          <p:cNvPr id="16" name="Title 1">
            <a:extLst>
              <a:ext uri="{FF2B5EF4-FFF2-40B4-BE49-F238E27FC236}">
                <a16:creationId xmlns:a16="http://schemas.microsoft.com/office/drawing/2014/main" id="{7D9B73AE-4074-ED42-8A98-4FD9EAAD870B}"/>
              </a:ext>
            </a:extLst>
          </p:cNvPr>
          <p:cNvSpPr>
            <a:spLocks noGrp="1"/>
          </p:cNvSpPr>
          <p:nvPr>
            <p:ph type="title"/>
          </p:nvPr>
        </p:nvSpPr>
        <p:spPr>
          <a:xfrm>
            <a:off x="228600" y="4106940"/>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17" name="Text Placeholder 2">
            <a:extLst>
              <a:ext uri="{FF2B5EF4-FFF2-40B4-BE49-F238E27FC236}">
                <a16:creationId xmlns:a16="http://schemas.microsoft.com/office/drawing/2014/main" id="{2D26BC98-CD3D-7649-98E5-3FCF21AB4B63}"/>
              </a:ext>
            </a:extLst>
          </p:cNvPr>
          <p:cNvSpPr>
            <a:spLocks noGrp="1"/>
          </p:cNvSpPr>
          <p:nvPr>
            <p:ph idx="13" hasCustomPrompt="1"/>
          </p:nvPr>
        </p:nvSpPr>
        <p:spPr>
          <a:xfrm>
            <a:off x="228600" y="4978876"/>
            <a:ext cx="11696699" cy="543907"/>
          </a:xfrm>
          <a:prstGeom prst="rect">
            <a:avLst/>
          </a:prstGeom>
        </p:spPr>
        <p:txBody>
          <a:bodyPr vert="horz" lIns="91440" tIns="45720" rIns="91440" bIns="45720" numCol="1" spcCol="360000" rtlCol="0" anchor="t" anchorCtr="0">
            <a:noAutofit/>
          </a:bodyPr>
          <a:lstStyle>
            <a:lvl1pPr marL="0" indent="0" fontAlgn="b">
              <a:buNone/>
              <a:defRPr sz="12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spTree>
    <p:extLst>
      <p:ext uri="{BB962C8B-B14F-4D97-AF65-F5344CB8AC3E}">
        <p14:creationId xmlns:p14="http://schemas.microsoft.com/office/powerpoint/2010/main" val="22068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FA2C283B-0EC2-A543-90D6-D40BDD3BFA90}"/>
              </a:ext>
            </a:extLst>
          </p:cNvPr>
          <p:cNvSpPr>
            <a:spLocks noGrp="1"/>
          </p:cNvSpPr>
          <p:nvPr>
            <p:ph type="pic" sz="quarter" idx="14"/>
          </p:nvPr>
        </p:nvSpPr>
        <p:spPr>
          <a:xfrm>
            <a:off x="1" y="419100"/>
            <a:ext cx="11925298" cy="5820335"/>
          </a:xfrm>
          <a:prstGeom prst="rect">
            <a:avLst/>
          </a:prstGeom>
        </p:spPr>
        <p:txBody>
          <a:bodyPr/>
          <a:lstStyle/>
          <a:p>
            <a:endParaRPr lang="en-US"/>
          </a:p>
        </p:txBody>
      </p:sp>
      <p:sp>
        <p:nvSpPr>
          <p:cNvPr id="6" name="Rectangle 5">
            <a:extLst>
              <a:ext uri="{FF2B5EF4-FFF2-40B4-BE49-F238E27FC236}">
                <a16:creationId xmlns:a16="http://schemas.microsoft.com/office/drawing/2014/main" id="{EF531D4C-3360-C942-B7F9-AFC2CAEF9C3C}"/>
              </a:ext>
            </a:extLst>
          </p:cNvPr>
          <p:cNvSpPr/>
          <p:nvPr userDrawn="1"/>
        </p:nvSpPr>
        <p:spPr>
          <a:xfrm>
            <a:off x="0" y="0"/>
            <a:ext cx="6610866" cy="6848812"/>
          </a:xfrm>
          <a:prstGeom prst="rect">
            <a:avLst/>
          </a:prstGeom>
          <a:gradFill flip="none" rotWithShape="1">
            <a:gsLst>
              <a:gs pos="15000">
                <a:schemeClr val="accent3">
                  <a:lumMod val="5000"/>
                  <a:lumOff val="95000"/>
                  <a:alpha val="0"/>
                </a:schemeClr>
              </a:gs>
              <a:gs pos="100000">
                <a:schemeClr val="accent2"/>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D22548E-582E-7646-A932-8CAED5F4C59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7" name="Graphic 6">
            <a:extLst>
              <a:ext uri="{FF2B5EF4-FFF2-40B4-BE49-F238E27FC236}">
                <a16:creationId xmlns:a16="http://schemas.microsoft.com/office/drawing/2014/main" id="{6CCCDBAD-4A8A-B549-A28A-E9C42068FF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3" name="Title 1">
            <a:extLst>
              <a:ext uri="{FF2B5EF4-FFF2-40B4-BE49-F238E27FC236}">
                <a16:creationId xmlns:a16="http://schemas.microsoft.com/office/drawing/2014/main" id="{A588A0C8-6DE0-E641-B7D9-08ADD03700E2}"/>
              </a:ext>
            </a:extLst>
          </p:cNvPr>
          <p:cNvSpPr>
            <a:spLocks noGrp="1"/>
          </p:cNvSpPr>
          <p:nvPr>
            <p:ph type="title" hasCustomPrompt="1"/>
          </p:nvPr>
        </p:nvSpPr>
        <p:spPr>
          <a:xfrm>
            <a:off x="228600" y="1226693"/>
            <a:ext cx="3211720" cy="4390758"/>
          </a:xfrm>
          <a:prstGeom prst="rect">
            <a:avLst/>
          </a:prstGeom>
        </p:spPr>
        <p:txBody>
          <a:bodyPr anchor="ctr"/>
          <a:lstStyle>
            <a:lvl1pPr marL="0" indent="0" algn="l">
              <a:buFont typeface="+mj-lt"/>
              <a:buNone/>
              <a:defRPr sz="5400">
                <a:solidFill>
                  <a:schemeClr val="bg2"/>
                </a:solidFill>
              </a:defRPr>
            </a:lvl1pPr>
          </a:lstStyle>
          <a:p>
            <a:r>
              <a:rPr lang="en-GB"/>
              <a:t>Slide</a:t>
            </a:r>
            <a:br>
              <a:rPr lang="en-GB"/>
            </a:br>
            <a:r>
              <a:rPr lang="en-GB"/>
              <a:t>Divider</a:t>
            </a:r>
            <a:endParaRPr lang="en-US"/>
          </a:p>
        </p:txBody>
      </p:sp>
    </p:spTree>
    <p:extLst>
      <p:ext uri="{BB962C8B-B14F-4D97-AF65-F5344CB8AC3E}">
        <p14:creationId xmlns:p14="http://schemas.microsoft.com/office/powerpoint/2010/main" val="157851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67DA-8F0D-1349-82E9-37FD00CD3CB2}"/>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4" name="Graphic 3">
            <a:extLst>
              <a:ext uri="{FF2B5EF4-FFF2-40B4-BE49-F238E27FC236}">
                <a16:creationId xmlns:a16="http://schemas.microsoft.com/office/drawing/2014/main" id="{7785FA29-DB58-CB41-87B2-34493FB404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82ED9997-48A7-1E46-8D83-E0E49FA7C4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1" name="Picture Placeholder 10">
            <a:extLst>
              <a:ext uri="{FF2B5EF4-FFF2-40B4-BE49-F238E27FC236}">
                <a16:creationId xmlns:a16="http://schemas.microsoft.com/office/drawing/2014/main" id="{B497F01F-94FD-DC43-B30B-21EAE74C98BA}"/>
              </a:ext>
            </a:extLst>
          </p:cNvPr>
          <p:cNvSpPr>
            <a:spLocks noGrp="1"/>
          </p:cNvSpPr>
          <p:nvPr>
            <p:ph type="pic" sz="quarter" idx="10"/>
          </p:nvPr>
        </p:nvSpPr>
        <p:spPr>
          <a:xfrm>
            <a:off x="-1" y="1270175"/>
            <a:ext cx="3904735" cy="3725449"/>
          </a:xfrm>
          <a:prstGeom prst="rect">
            <a:avLst/>
          </a:prstGeom>
        </p:spPr>
        <p:txBody>
          <a:bodyPr/>
          <a:lstStyle/>
          <a:p>
            <a:endParaRPr lang="en-US"/>
          </a:p>
        </p:txBody>
      </p:sp>
      <p:sp>
        <p:nvSpPr>
          <p:cNvPr id="14" name="Picture Placeholder 10">
            <a:extLst>
              <a:ext uri="{FF2B5EF4-FFF2-40B4-BE49-F238E27FC236}">
                <a16:creationId xmlns:a16="http://schemas.microsoft.com/office/drawing/2014/main" id="{3E688054-B5D1-874F-AFE6-E23E68065424}"/>
              </a:ext>
            </a:extLst>
          </p:cNvPr>
          <p:cNvSpPr>
            <a:spLocks noGrp="1"/>
          </p:cNvSpPr>
          <p:nvPr>
            <p:ph type="pic" sz="quarter" idx="11"/>
          </p:nvPr>
        </p:nvSpPr>
        <p:spPr>
          <a:xfrm>
            <a:off x="4143632" y="1270175"/>
            <a:ext cx="3904735" cy="3725449"/>
          </a:xfrm>
          <a:prstGeom prst="rect">
            <a:avLst/>
          </a:prstGeom>
        </p:spPr>
        <p:txBody>
          <a:bodyPr/>
          <a:lstStyle/>
          <a:p>
            <a:endParaRPr lang="en-US"/>
          </a:p>
        </p:txBody>
      </p:sp>
      <p:sp>
        <p:nvSpPr>
          <p:cNvPr id="15" name="Picture Placeholder 10">
            <a:extLst>
              <a:ext uri="{FF2B5EF4-FFF2-40B4-BE49-F238E27FC236}">
                <a16:creationId xmlns:a16="http://schemas.microsoft.com/office/drawing/2014/main" id="{81504AD0-4FF7-DC4F-A5AF-D121F5E40164}"/>
              </a:ext>
            </a:extLst>
          </p:cNvPr>
          <p:cNvSpPr>
            <a:spLocks noGrp="1"/>
          </p:cNvSpPr>
          <p:nvPr>
            <p:ph type="pic" sz="quarter" idx="12"/>
          </p:nvPr>
        </p:nvSpPr>
        <p:spPr>
          <a:xfrm>
            <a:off x="8287265" y="1270175"/>
            <a:ext cx="3904735" cy="3725449"/>
          </a:xfrm>
          <a:prstGeom prst="rect">
            <a:avLst/>
          </a:prstGeom>
        </p:spPr>
        <p:txBody>
          <a:bodyPr/>
          <a:lstStyle/>
          <a:p>
            <a:endParaRPr lang="en-US"/>
          </a:p>
        </p:txBody>
      </p:sp>
      <p:sp>
        <p:nvSpPr>
          <p:cNvPr id="18" name="Text Placeholder 2">
            <a:extLst>
              <a:ext uri="{FF2B5EF4-FFF2-40B4-BE49-F238E27FC236}">
                <a16:creationId xmlns:a16="http://schemas.microsoft.com/office/drawing/2014/main" id="{0637F067-FEE9-474C-9519-78BB9B10AA94}"/>
              </a:ext>
            </a:extLst>
          </p:cNvPr>
          <p:cNvSpPr>
            <a:spLocks noGrp="1"/>
          </p:cNvSpPr>
          <p:nvPr>
            <p:ph idx="20" hasCustomPrompt="1"/>
          </p:nvPr>
        </p:nvSpPr>
        <p:spPr>
          <a:xfrm>
            <a:off x="-1" y="4995624"/>
            <a:ext cx="3904735" cy="892337"/>
          </a:xfrm>
          <a:prstGeom prst="rect">
            <a:avLst/>
          </a:prstGeom>
          <a:solidFill>
            <a:schemeClr val="accent3"/>
          </a:solidFill>
        </p:spPr>
        <p:txBody>
          <a:bodyPr vert="horz" lIns="91440" tIns="45720" rIns="91440" bIns="45720" numCol="1" spcCol="360000" rtlCol="0" anchor="ctr" anchorCtr="0">
            <a:noAutofit/>
          </a:bodyPr>
          <a:lstStyle>
            <a:lvl1pPr marL="0" indent="0" algn="ctr" fontAlgn="b">
              <a:buNone/>
              <a:defRPr sz="14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Maximum two line short sentences</a:t>
            </a:r>
          </a:p>
        </p:txBody>
      </p:sp>
      <p:sp>
        <p:nvSpPr>
          <p:cNvPr id="19" name="Text Placeholder 2">
            <a:extLst>
              <a:ext uri="{FF2B5EF4-FFF2-40B4-BE49-F238E27FC236}">
                <a16:creationId xmlns:a16="http://schemas.microsoft.com/office/drawing/2014/main" id="{08B33E57-64EF-4D4E-9250-B1E3A3056D84}"/>
              </a:ext>
            </a:extLst>
          </p:cNvPr>
          <p:cNvSpPr>
            <a:spLocks noGrp="1"/>
          </p:cNvSpPr>
          <p:nvPr>
            <p:ph idx="21" hasCustomPrompt="1"/>
          </p:nvPr>
        </p:nvSpPr>
        <p:spPr>
          <a:xfrm>
            <a:off x="4143632" y="4995624"/>
            <a:ext cx="3904735" cy="892337"/>
          </a:xfrm>
          <a:prstGeom prst="rect">
            <a:avLst/>
          </a:prstGeom>
          <a:solidFill>
            <a:schemeClr val="accent3"/>
          </a:solidFill>
        </p:spPr>
        <p:txBody>
          <a:bodyPr vert="horz" lIns="91440" tIns="45720" rIns="91440" bIns="45720" numCol="1" spcCol="360000" rtlCol="0" anchor="ctr" anchorCtr="0">
            <a:noAutofit/>
          </a:bodyPr>
          <a:lstStyle>
            <a:lvl1pPr marL="0" indent="0" algn="ctr" fontAlgn="b">
              <a:buNone/>
              <a:defRPr sz="14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Maximum two line short sentences</a:t>
            </a:r>
          </a:p>
        </p:txBody>
      </p:sp>
      <p:sp>
        <p:nvSpPr>
          <p:cNvPr id="20" name="Text Placeholder 2">
            <a:extLst>
              <a:ext uri="{FF2B5EF4-FFF2-40B4-BE49-F238E27FC236}">
                <a16:creationId xmlns:a16="http://schemas.microsoft.com/office/drawing/2014/main" id="{20E75B3F-7CE7-6841-8FFB-D01F711F45ED}"/>
              </a:ext>
            </a:extLst>
          </p:cNvPr>
          <p:cNvSpPr>
            <a:spLocks noGrp="1"/>
          </p:cNvSpPr>
          <p:nvPr>
            <p:ph idx="22" hasCustomPrompt="1"/>
          </p:nvPr>
        </p:nvSpPr>
        <p:spPr>
          <a:xfrm>
            <a:off x="8287264" y="4995624"/>
            <a:ext cx="3904735" cy="892337"/>
          </a:xfrm>
          <a:prstGeom prst="rect">
            <a:avLst/>
          </a:prstGeom>
          <a:solidFill>
            <a:schemeClr val="accent3"/>
          </a:solidFill>
        </p:spPr>
        <p:txBody>
          <a:bodyPr vert="horz" lIns="91440" tIns="45720" rIns="91440" bIns="45720" numCol="1" spcCol="360000" rtlCol="0" anchor="ctr" anchorCtr="0">
            <a:noAutofit/>
          </a:bodyPr>
          <a:lstStyle>
            <a:lvl1pPr marL="0" indent="0" algn="ctr" fontAlgn="b">
              <a:buNone/>
              <a:defRPr sz="14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Maximum two line short sentences</a:t>
            </a:r>
          </a:p>
        </p:txBody>
      </p:sp>
    </p:spTree>
    <p:extLst>
      <p:ext uri="{BB962C8B-B14F-4D97-AF65-F5344CB8AC3E}">
        <p14:creationId xmlns:p14="http://schemas.microsoft.com/office/powerpoint/2010/main" val="151444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5408E5-9F1B-E648-A5AD-AB65F640A438}"/>
              </a:ext>
            </a:extLst>
          </p:cNvPr>
          <p:cNvSpPr/>
          <p:nvPr userDrawn="1"/>
        </p:nvSpPr>
        <p:spPr>
          <a:xfrm>
            <a:off x="-2" y="0"/>
            <a:ext cx="46584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pic>
        <p:nvPicPr>
          <p:cNvPr id="4" name="Graphic 3">
            <a:extLst>
              <a:ext uri="{FF2B5EF4-FFF2-40B4-BE49-F238E27FC236}">
                <a16:creationId xmlns:a16="http://schemas.microsoft.com/office/drawing/2014/main" id="{7785FA29-DB58-CB41-87B2-34493FB404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82ED9997-48A7-1E46-8D83-E0E49FA7C4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6" name="Text Placeholder 2">
            <a:extLst>
              <a:ext uri="{FF2B5EF4-FFF2-40B4-BE49-F238E27FC236}">
                <a16:creationId xmlns:a16="http://schemas.microsoft.com/office/drawing/2014/main" id="{070EFE1A-2440-0E47-92BD-E6DE5CB33FA2}"/>
              </a:ext>
            </a:extLst>
          </p:cNvPr>
          <p:cNvSpPr>
            <a:spLocks noGrp="1"/>
          </p:cNvSpPr>
          <p:nvPr>
            <p:ph idx="19" hasCustomPrompt="1"/>
          </p:nvPr>
        </p:nvSpPr>
        <p:spPr>
          <a:xfrm>
            <a:off x="4893276" y="543698"/>
            <a:ext cx="7032024" cy="5717954"/>
          </a:xfrm>
          <a:prstGeom prst="rect">
            <a:avLst/>
          </a:prstGeom>
        </p:spPr>
        <p:txBody>
          <a:bodyPr vert="horz" lIns="91440" tIns="45720" rIns="91440" bIns="45720" numCol="1" spcCol="360000" rtlCol="0" anchor="t" anchorCtr="0">
            <a:noAutofit/>
          </a:bodyPr>
          <a:lstStyle>
            <a:lvl1pPr marL="285750" indent="-285750" fontAlgn="b">
              <a:buClr>
                <a:schemeClr val="accent1"/>
              </a:buClr>
              <a:buFont typeface="Arial" panose="020B0604020202020204" pitchFamily="34" charset="0"/>
              <a:buChar char="•"/>
              <a:defRPr sz="16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22" name="Text Placeholder 2">
            <a:extLst>
              <a:ext uri="{FF2B5EF4-FFF2-40B4-BE49-F238E27FC236}">
                <a16:creationId xmlns:a16="http://schemas.microsoft.com/office/drawing/2014/main" id="{E2CFD216-E701-104B-9CEF-6A5CCEBDA19E}"/>
              </a:ext>
            </a:extLst>
          </p:cNvPr>
          <p:cNvSpPr>
            <a:spLocks noGrp="1"/>
          </p:cNvSpPr>
          <p:nvPr>
            <p:ph idx="20" hasCustomPrompt="1"/>
          </p:nvPr>
        </p:nvSpPr>
        <p:spPr>
          <a:xfrm>
            <a:off x="419100" y="543698"/>
            <a:ext cx="3698869" cy="5717954"/>
          </a:xfrm>
          <a:prstGeom prst="rect">
            <a:avLst/>
          </a:prstGeom>
        </p:spPr>
        <p:txBody>
          <a:bodyPr vert="horz" lIns="91440" tIns="45720" rIns="91440" bIns="45720" numCol="1" spcCol="360000" rtlCol="0" anchor="ctr" anchorCtr="0">
            <a:noAutofit/>
          </a:bodyPr>
          <a:lstStyle>
            <a:lvl1pPr marL="0" indent="0" fontAlgn="b">
              <a:lnSpc>
                <a:spcPct val="100000"/>
              </a:lnSpc>
              <a:buClr>
                <a:schemeClr val="accent1"/>
              </a:buClr>
              <a:buFont typeface="Arial" panose="020B0604020202020204" pitchFamily="34" charset="0"/>
              <a:buNone/>
              <a:defRPr sz="28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Slide Demo</a:t>
            </a:r>
            <a:br>
              <a:rPr lang="en-US"/>
            </a:br>
            <a:r>
              <a:rPr lang="en-US"/>
              <a:t>Content Demo</a:t>
            </a:r>
            <a:br>
              <a:rPr lang="en-US"/>
            </a:br>
            <a:r>
              <a:rPr lang="en-US"/>
              <a:t>Etc.</a:t>
            </a:r>
          </a:p>
          <a:p>
            <a:pPr lvl="0"/>
            <a:endParaRPr lang="en-US"/>
          </a:p>
        </p:txBody>
      </p:sp>
    </p:spTree>
    <p:extLst>
      <p:ext uri="{BB962C8B-B14F-4D97-AF65-F5344CB8AC3E}">
        <p14:creationId xmlns:p14="http://schemas.microsoft.com/office/powerpoint/2010/main" val="33308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grpSp>
        <p:nvGrpSpPr>
          <p:cNvPr id="3" name="Bottom nav bleed" hidden="1">
            <a:extLst>
              <a:ext uri="{FF2B5EF4-FFF2-40B4-BE49-F238E27FC236}">
                <a16:creationId xmlns:a16="http://schemas.microsoft.com/office/drawing/2014/main" id="{3DA53362-4130-F744-9D19-DA18480960B3}"/>
              </a:ext>
            </a:extLst>
          </p:cNvPr>
          <p:cNvGrpSpPr/>
          <p:nvPr userDrawn="1"/>
        </p:nvGrpSpPr>
        <p:grpSpPr>
          <a:xfrm>
            <a:off x="-2243390" y="5712206"/>
            <a:ext cx="16678780" cy="669544"/>
            <a:chOff x="-2243390" y="5667494"/>
            <a:chExt cx="16678780" cy="669544"/>
          </a:xfrm>
        </p:grpSpPr>
        <p:sp>
          <p:nvSpPr>
            <p:cNvPr id="4" name="TextBox 3">
              <a:extLst>
                <a:ext uri="{FF2B5EF4-FFF2-40B4-BE49-F238E27FC236}">
                  <a16:creationId xmlns:a16="http://schemas.microsoft.com/office/drawing/2014/main" id="{66A943AC-EA49-044C-BF03-78B6CED0CDC1}"/>
                </a:ext>
              </a:extLst>
            </p:cNvPr>
            <p:cNvSpPr txBox="1"/>
            <p:nvPr userDrawn="1"/>
          </p:nvSpPr>
          <p:spPr>
            <a:xfrm>
              <a:off x="-1905863" y="5667494"/>
              <a:ext cx="1233094" cy="184666"/>
            </a:xfrm>
            <a:prstGeom prst="rect">
              <a:avLst/>
            </a:prstGeom>
            <a:noFill/>
          </p:spPr>
          <p:txBody>
            <a:bodyPr wrap="none" lIns="0" tIns="0" rIns="0" bIns="0" rtlCol="0">
              <a:spAutoFit/>
            </a:bodyPr>
            <a:lstStyle/>
            <a:p>
              <a:pPr algn="l"/>
              <a:r>
                <a:rPr lang="en-US" sz="1200" dirty="0">
                  <a:solidFill>
                    <a:srgbClr val="D83B01"/>
                  </a:solidFill>
                </a:rPr>
                <a:t>Bottom Nav Bleed</a:t>
              </a:r>
            </a:p>
          </p:txBody>
        </p:sp>
        <p:cxnSp>
          <p:nvCxnSpPr>
            <p:cNvPr id="5" name="Straight Connector 4">
              <a:extLst>
                <a:ext uri="{FF2B5EF4-FFF2-40B4-BE49-F238E27FC236}">
                  <a16:creationId xmlns:a16="http://schemas.microsoft.com/office/drawing/2014/main" id="{4B099338-D14D-984C-B38F-FEDD9751CF64}"/>
                </a:ext>
              </a:extLst>
            </p:cNvPr>
            <p:cNvCxnSpPr>
              <a:cxnSpLocks/>
            </p:cNvCxnSpPr>
            <p:nvPr userDrawn="1"/>
          </p:nvCxnSpPr>
          <p:spPr>
            <a:xfrm>
              <a:off x="-2243390" y="5888242"/>
              <a:ext cx="16678780" cy="0"/>
            </a:xfrm>
            <a:prstGeom prst="line">
              <a:avLst/>
            </a:prstGeom>
            <a:ln w="28575">
              <a:solidFill>
                <a:srgbClr val="C0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39CE698-B53D-2241-880A-7FCA109EB1BE}"/>
                </a:ext>
              </a:extLst>
            </p:cNvPr>
            <p:cNvSpPr txBox="1"/>
            <p:nvPr userDrawn="1"/>
          </p:nvSpPr>
          <p:spPr>
            <a:xfrm>
              <a:off x="-1886625" y="5967706"/>
              <a:ext cx="1194622" cy="369332"/>
            </a:xfrm>
            <a:prstGeom prst="rect">
              <a:avLst/>
            </a:prstGeom>
            <a:noFill/>
          </p:spPr>
          <p:txBody>
            <a:bodyPr wrap="none" lIns="0" tIns="0" rIns="0" bIns="0" rtlCol="0">
              <a:spAutoFit/>
            </a:bodyPr>
            <a:lstStyle/>
            <a:p>
              <a:pPr algn="ctr"/>
              <a:r>
                <a:rPr lang="en-US" sz="1200" dirty="0">
                  <a:solidFill>
                    <a:srgbClr val="D83B01"/>
                  </a:solidFill>
                </a:rPr>
                <a:t>No text &amp; images</a:t>
              </a:r>
            </a:p>
            <a:p>
              <a:pPr algn="ctr"/>
              <a:r>
                <a:rPr lang="en-US" sz="1200" dirty="0">
                  <a:solidFill>
                    <a:srgbClr val="D83B01"/>
                  </a:solidFill>
                </a:rPr>
                <a:t>below this line</a:t>
              </a:r>
            </a:p>
          </p:txBody>
        </p:sp>
      </p:grpSp>
      <p:sp>
        <p:nvSpPr>
          <p:cNvPr id="12" name="16:9 Video" hidden="1">
            <a:extLst>
              <a:ext uri="{FF2B5EF4-FFF2-40B4-BE49-F238E27FC236}">
                <a16:creationId xmlns:a16="http://schemas.microsoft.com/office/drawing/2014/main" id="{91464CC1-CB9B-2447-86D4-9E344E2A5E46}"/>
              </a:ext>
            </a:extLst>
          </p:cNvPr>
          <p:cNvSpPr>
            <a:spLocks noChangeAspect="1"/>
          </p:cNvSpPr>
          <p:nvPr userDrawn="1"/>
        </p:nvSpPr>
        <p:spPr bwMode="auto">
          <a:xfrm>
            <a:off x="817417" y="-5452"/>
            <a:ext cx="10557163" cy="59384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 name="Content Placeholder 14">
            <a:extLst>
              <a:ext uri="{FF2B5EF4-FFF2-40B4-BE49-F238E27FC236}">
                <a16:creationId xmlns:a16="http://schemas.microsoft.com/office/drawing/2014/main" id="{A0B232A2-ED98-0C4D-8DF2-A5EDE27CD309}"/>
              </a:ext>
            </a:extLst>
          </p:cNvPr>
          <p:cNvSpPr>
            <a:spLocks noGrp="1"/>
          </p:cNvSpPr>
          <p:nvPr>
            <p:ph sz="quarter" idx="13" hasCustomPrompt="1"/>
          </p:nvPr>
        </p:nvSpPr>
        <p:spPr>
          <a:xfrm>
            <a:off x="817417" y="0"/>
            <a:ext cx="10557163" cy="5932953"/>
          </a:xfrm>
        </p:spPr>
        <p:txBody>
          <a:bodyPr bIns="2377440" anchor="ctr"/>
          <a:lstStyle>
            <a:lvl1pPr marL="0" indent="0" algn="ctr">
              <a:buNone/>
              <a:defRPr sz="1800"/>
            </a:lvl1pPr>
            <a:lvl2pPr marL="228600" indent="0">
              <a:buNone/>
              <a:defRPr/>
            </a:lvl2pPr>
            <a:lvl3pPr marL="457200" indent="0">
              <a:buNone/>
              <a:defRPr/>
            </a:lvl3pPr>
            <a:lvl4pPr marL="661988" indent="0">
              <a:buNone/>
              <a:defRPr/>
            </a:lvl4pPr>
            <a:lvl5pPr marL="855663" indent="0">
              <a:buNone/>
              <a:defRPr/>
            </a:lvl5pPr>
          </a:lstStyle>
          <a:p>
            <a:r>
              <a:rPr lang="en-US" dirty="0"/>
              <a:t>Please upload video to Stream and then insert an online video here </a:t>
            </a:r>
            <a:br>
              <a:rPr lang="en-US" dirty="0"/>
            </a:br>
            <a:r>
              <a:rPr lang="en-US" dirty="0"/>
              <a:t>Create a proper thumbnail to be used in Four Winds</a:t>
            </a:r>
          </a:p>
        </p:txBody>
      </p:sp>
    </p:spTree>
    <p:extLst>
      <p:ext uri="{BB962C8B-B14F-4D97-AF65-F5344CB8AC3E}">
        <p14:creationId xmlns:p14="http://schemas.microsoft.com/office/powerpoint/2010/main" val="41782815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941C82-0A66-4945-A53C-7444F1D2A6BF}"/>
              </a:ext>
            </a:extLst>
          </p:cNvPr>
          <p:cNvSpPr/>
          <p:nvPr userDrawn="1"/>
        </p:nvSpPr>
        <p:spPr>
          <a:xfrm>
            <a:off x="-2" y="0"/>
            <a:ext cx="46584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pic>
        <p:nvPicPr>
          <p:cNvPr id="4" name="Graphic 3">
            <a:extLst>
              <a:ext uri="{FF2B5EF4-FFF2-40B4-BE49-F238E27FC236}">
                <a16:creationId xmlns:a16="http://schemas.microsoft.com/office/drawing/2014/main" id="{7785FA29-DB58-CB41-87B2-34493FB404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82ED9997-48A7-1E46-8D83-E0E49FA7C4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2" name="Rounded Rectangle 1">
            <a:extLst>
              <a:ext uri="{FF2B5EF4-FFF2-40B4-BE49-F238E27FC236}">
                <a16:creationId xmlns:a16="http://schemas.microsoft.com/office/drawing/2014/main" id="{11ED583F-C30B-0545-9A79-D7B6430683D9}"/>
              </a:ext>
            </a:extLst>
          </p:cNvPr>
          <p:cNvSpPr/>
          <p:nvPr userDrawn="1"/>
        </p:nvSpPr>
        <p:spPr>
          <a:xfrm>
            <a:off x="4185851" y="1474178"/>
            <a:ext cx="7587049" cy="4548316"/>
          </a:xfrm>
          <a:prstGeom prst="roundRect">
            <a:avLst>
              <a:gd name="adj" fmla="val 2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6" name="Picture Placeholder 5">
            <a:extLst>
              <a:ext uri="{FF2B5EF4-FFF2-40B4-BE49-F238E27FC236}">
                <a16:creationId xmlns:a16="http://schemas.microsoft.com/office/drawing/2014/main" id="{F68AB23A-F4FC-9447-8A65-692AD88B2F73}"/>
              </a:ext>
            </a:extLst>
          </p:cNvPr>
          <p:cNvSpPr>
            <a:spLocks noGrp="1"/>
          </p:cNvSpPr>
          <p:nvPr>
            <p:ph type="pic" sz="quarter" idx="19"/>
          </p:nvPr>
        </p:nvSpPr>
        <p:spPr>
          <a:xfrm>
            <a:off x="4420200" y="1771898"/>
            <a:ext cx="7118350" cy="3952875"/>
          </a:xfrm>
          <a:prstGeom prst="rect">
            <a:avLst/>
          </a:prstGeom>
          <a:solidFill>
            <a:schemeClr val="bg2"/>
          </a:solidFill>
        </p:spPr>
        <p:txBody>
          <a:bodyPr/>
          <a:lstStyle/>
          <a:p>
            <a:endParaRPr lang="en-US"/>
          </a:p>
        </p:txBody>
      </p:sp>
      <p:sp>
        <p:nvSpPr>
          <p:cNvPr id="9" name="Text Placeholder 2">
            <a:extLst>
              <a:ext uri="{FF2B5EF4-FFF2-40B4-BE49-F238E27FC236}">
                <a16:creationId xmlns:a16="http://schemas.microsoft.com/office/drawing/2014/main" id="{D3C2E642-7CFC-F144-9473-CD1677D2F23E}"/>
              </a:ext>
            </a:extLst>
          </p:cNvPr>
          <p:cNvSpPr>
            <a:spLocks noGrp="1"/>
          </p:cNvSpPr>
          <p:nvPr>
            <p:ph idx="20" hasCustomPrompt="1"/>
          </p:nvPr>
        </p:nvSpPr>
        <p:spPr>
          <a:xfrm>
            <a:off x="4880919" y="543698"/>
            <a:ext cx="6657631" cy="764960"/>
          </a:xfrm>
          <a:prstGeom prst="rect">
            <a:avLst/>
          </a:prstGeom>
        </p:spPr>
        <p:txBody>
          <a:bodyPr vert="horz" lIns="91440" tIns="45720" rIns="91440" bIns="45720" numCol="1" spcCol="360000" rtlCol="0" anchor="t" anchorCtr="0">
            <a:noAutofit/>
          </a:bodyPr>
          <a:lstStyle>
            <a:lvl1pPr marL="0" indent="0" fontAlgn="b">
              <a:buNone/>
              <a:defRPr sz="16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Short description about the screen</a:t>
            </a:r>
          </a:p>
        </p:txBody>
      </p:sp>
      <p:sp>
        <p:nvSpPr>
          <p:cNvPr id="13" name="Text Placeholder 2">
            <a:extLst>
              <a:ext uri="{FF2B5EF4-FFF2-40B4-BE49-F238E27FC236}">
                <a16:creationId xmlns:a16="http://schemas.microsoft.com/office/drawing/2014/main" id="{633BA880-C665-2446-8470-7A0D22CAE0B7}"/>
              </a:ext>
            </a:extLst>
          </p:cNvPr>
          <p:cNvSpPr>
            <a:spLocks noGrp="1"/>
          </p:cNvSpPr>
          <p:nvPr>
            <p:ph idx="21" hasCustomPrompt="1"/>
          </p:nvPr>
        </p:nvSpPr>
        <p:spPr>
          <a:xfrm>
            <a:off x="419100" y="543698"/>
            <a:ext cx="3698869" cy="5717954"/>
          </a:xfrm>
          <a:prstGeom prst="rect">
            <a:avLst/>
          </a:prstGeom>
        </p:spPr>
        <p:txBody>
          <a:bodyPr vert="horz" lIns="91440" tIns="45720" rIns="91440" bIns="45720" numCol="1" spcCol="360000" rtlCol="0" anchor="ctr" anchorCtr="0">
            <a:noAutofit/>
          </a:bodyPr>
          <a:lstStyle>
            <a:lvl1pPr marL="0" indent="0" fontAlgn="b">
              <a:lnSpc>
                <a:spcPct val="100000"/>
              </a:lnSpc>
              <a:buFont typeface="Arial" panose="020B0604020202020204" pitchFamily="34" charset="0"/>
              <a:buNone/>
              <a:defRPr sz="28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Slide Demo</a:t>
            </a:r>
            <a:br>
              <a:rPr lang="en-US"/>
            </a:br>
            <a:r>
              <a:rPr lang="en-US"/>
              <a:t>Content Demo</a:t>
            </a:r>
            <a:br>
              <a:rPr lang="en-US"/>
            </a:br>
            <a:r>
              <a:rPr lang="en-US"/>
              <a:t>Etc.</a:t>
            </a:r>
          </a:p>
          <a:p>
            <a:pPr lvl="0"/>
            <a:endParaRPr lang="en-US"/>
          </a:p>
        </p:txBody>
      </p:sp>
    </p:spTree>
    <p:extLst>
      <p:ext uri="{BB962C8B-B14F-4D97-AF65-F5344CB8AC3E}">
        <p14:creationId xmlns:p14="http://schemas.microsoft.com/office/powerpoint/2010/main" val="268572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C3912F8A-9C8A-0849-B229-090E068AB5C4}"/>
              </a:ext>
            </a:extLst>
          </p:cNvPr>
          <p:cNvSpPr>
            <a:spLocks noGrp="1"/>
          </p:cNvSpPr>
          <p:nvPr>
            <p:ph idx="18" hasCustomPrompt="1"/>
          </p:nvPr>
        </p:nvSpPr>
        <p:spPr>
          <a:xfrm>
            <a:off x="6685008" y="419100"/>
            <a:ext cx="5087892"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17" name="Rectangle 16">
            <a:extLst>
              <a:ext uri="{FF2B5EF4-FFF2-40B4-BE49-F238E27FC236}">
                <a16:creationId xmlns:a16="http://schemas.microsoft.com/office/drawing/2014/main" id="{AADE6532-0B0B-D441-B2DA-F3B5D3BD8327}"/>
              </a:ext>
            </a:extLst>
          </p:cNvPr>
          <p:cNvSpPr/>
          <p:nvPr userDrawn="1"/>
        </p:nvSpPr>
        <p:spPr>
          <a:xfrm>
            <a:off x="-2" y="0"/>
            <a:ext cx="46584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pic>
        <p:nvPicPr>
          <p:cNvPr id="4" name="Graphic 3">
            <a:extLst>
              <a:ext uri="{FF2B5EF4-FFF2-40B4-BE49-F238E27FC236}">
                <a16:creationId xmlns:a16="http://schemas.microsoft.com/office/drawing/2014/main" id="{7785FA29-DB58-CB41-87B2-34493FB404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82ED9997-48A7-1E46-8D83-E0E49FA7C4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9" name="Text Placeholder 2">
            <a:extLst>
              <a:ext uri="{FF2B5EF4-FFF2-40B4-BE49-F238E27FC236}">
                <a16:creationId xmlns:a16="http://schemas.microsoft.com/office/drawing/2014/main" id="{D3C2E642-7CFC-F144-9473-CD1677D2F23E}"/>
              </a:ext>
            </a:extLst>
          </p:cNvPr>
          <p:cNvSpPr>
            <a:spLocks noGrp="1"/>
          </p:cNvSpPr>
          <p:nvPr>
            <p:ph idx="20" hasCustomPrompt="1"/>
          </p:nvPr>
        </p:nvSpPr>
        <p:spPr>
          <a:xfrm>
            <a:off x="4880920" y="419101"/>
            <a:ext cx="1581664" cy="1359244"/>
          </a:xfrm>
          <a:prstGeom prst="rect">
            <a:avLst/>
          </a:prstGeom>
        </p:spPr>
        <p:txBody>
          <a:bodyPr vert="horz" lIns="91440" tIns="45720" rIns="91440" bIns="45720" numCol="1" spcCol="360000" rtlCol="0" anchor="t" anchorCtr="0">
            <a:noAutofit/>
          </a:bodyPr>
          <a:lstStyle>
            <a:lvl1pPr marL="0" indent="0" fontAlgn="b">
              <a:buNone/>
              <a:defRPr sz="18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What is it</a:t>
            </a:r>
          </a:p>
        </p:txBody>
      </p:sp>
      <p:sp>
        <p:nvSpPr>
          <p:cNvPr id="8" name="Text Placeholder 2">
            <a:extLst>
              <a:ext uri="{FF2B5EF4-FFF2-40B4-BE49-F238E27FC236}">
                <a16:creationId xmlns:a16="http://schemas.microsoft.com/office/drawing/2014/main" id="{391A80D4-6854-0343-8113-3BB3B24D82FC}"/>
              </a:ext>
            </a:extLst>
          </p:cNvPr>
          <p:cNvSpPr>
            <a:spLocks noGrp="1"/>
          </p:cNvSpPr>
          <p:nvPr>
            <p:ph idx="21" hasCustomPrompt="1"/>
          </p:nvPr>
        </p:nvSpPr>
        <p:spPr>
          <a:xfrm>
            <a:off x="4880920" y="2328219"/>
            <a:ext cx="1581664" cy="1359244"/>
          </a:xfrm>
          <a:prstGeom prst="rect">
            <a:avLst/>
          </a:prstGeom>
        </p:spPr>
        <p:txBody>
          <a:bodyPr vert="horz" lIns="91440" tIns="45720" rIns="91440" bIns="45720" numCol="1" spcCol="360000" rtlCol="0" anchor="t" anchorCtr="0">
            <a:noAutofit/>
          </a:bodyPr>
          <a:lstStyle>
            <a:lvl1pPr>
              <a:defRPr lang="en-US" sz="1800" b="1" i="0" dirty="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fontAlgn="b"/>
            <a:r>
              <a:rPr lang="en-US"/>
              <a:t>What does it do</a:t>
            </a:r>
          </a:p>
        </p:txBody>
      </p:sp>
      <p:sp>
        <p:nvSpPr>
          <p:cNvPr id="10" name="Text Placeholder 2">
            <a:extLst>
              <a:ext uri="{FF2B5EF4-FFF2-40B4-BE49-F238E27FC236}">
                <a16:creationId xmlns:a16="http://schemas.microsoft.com/office/drawing/2014/main" id="{5908B6DE-21EF-6240-ABCE-D06C6880886E}"/>
              </a:ext>
            </a:extLst>
          </p:cNvPr>
          <p:cNvSpPr>
            <a:spLocks noGrp="1"/>
          </p:cNvSpPr>
          <p:nvPr>
            <p:ph idx="22" hasCustomPrompt="1"/>
          </p:nvPr>
        </p:nvSpPr>
        <p:spPr>
          <a:xfrm>
            <a:off x="4880920" y="4237337"/>
            <a:ext cx="1581664" cy="1359244"/>
          </a:xfrm>
          <a:prstGeom prst="rect">
            <a:avLst/>
          </a:prstGeom>
        </p:spPr>
        <p:txBody>
          <a:bodyPr vert="horz" lIns="91440" tIns="45720" rIns="91440" bIns="45720" numCol="1" spcCol="360000" rtlCol="0" anchor="t" anchorCtr="0">
            <a:noAutofit/>
          </a:bodyPr>
          <a:lstStyle>
            <a:lvl1pPr>
              <a:defRPr lang="en-US" sz="1800" b="1" i="0" dirty="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fontAlgn="b"/>
            <a:r>
              <a:rPr lang="en-US"/>
              <a:t>How does it add value</a:t>
            </a:r>
          </a:p>
        </p:txBody>
      </p:sp>
      <p:sp>
        <p:nvSpPr>
          <p:cNvPr id="18" name="Text Placeholder 2">
            <a:extLst>
              <a:ext uri="{FF2B5EF4-FFF2-40B4-BE49-F238E27FC236}">
                <a16:creationId xmlns:a16="http://schemas.microsoft.com/office/drawing/2014/main" id="{7A51BBCA-50E4-3E41-AF9B-E9C4FEFC04F0}"/>
              </a:ext>
            </a:extLst>
          </p:cNvPr>
          <p:cNvSpPr>
            <a:spLocks noGrp="1"/>
          </p:cNvSpPr>
          <p:nvPr>
            <p:ph idx="26" hasCustomPrompt="1"/>
          </p:nvPr>
        </p:nvSpPr>
        <p:spPr>
          <a:xfrm>
            <a:off x="419100" y="543698"/>
            <a:ext cx="3698869" cy="5717954"/>
          </a:xfrm>
          <a:prstGeom prst="rect">
            <a:avLst/>
          </a:prstGeom>
        </p:spPr>
        <p:txBody>
          <a:bodyPr vert="horz" lIns="91440" tIns="45720" rIns="91440" bIns="45720" numCol="1" spcCol="360000" rtlCol="0" anchor="ctr" anchorCtr="0">
            <a:noAutofit/>
          </a:bodyPr>
          <a:lstStyle>
            <a:lvl1pPr marL="0" indent="0" fontAlgn="b">
              <a:lnSpc>
                <a:spcPct val="100000"/>
              </a:lnSpc>
              <a:buNone/>
              <a:defRPr sz="28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Slide Demo</a:t>
            </a:r>
            <a:br>
              <a:rPr lang="en-US"/>
            </a:br>
            <a:r>
              <a:rPr lang="en-US"/>
              <a:t>Content Demo</a:t>
            </a:r>
            <a:br>
              <a:rPr lang="en-US"/>
            </a:br>
            <a:r>
              <a:rPr lang="en-US"/>
              <a:t>Etc.</a:t>
            </a:r>
          </a:p>
          <a:p>
            <a:pPr lvl="0"/>
            <a:endParaRPr lang="en-US"/>
          </a:p>
        </p:txBody>
      </p:sp>
      <p:sp>
        <p:nvSpPr>
          <p:cNvPr id="13" name="Text Placeholder 2">
            <a:extLst>
              <a:ext uri="{FF2B5EF4-FFF2-40B4-BE49-F238E27FC236}">
                <a16:creationId xmlns:a16="http://schemas.microsoft.com/office/drawing/2014/main" id="{62D82149-7BDF-184C-8B17-540EEF0D4504}"/>
              </a:ext>
            </a:extLst>
          </p:cNvPr>
          <p:cNvSpPr>
            <a:spLocks noGrp="1"/>
          </p:cNvSpPr>
          <p:nvPr>
            <p:ph idx="27" hasCustomPrompt="1"/>
          </p:nvPr>
        </p:nvSpPr>
        <p:spPr>
          <a:xfrm>
            <a:off x="6685008" y="2328219"/>
            <a:ext cx="5087892"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14" name="Text Placeholder 2">
            <a:extLst>
              <a:ext uri="{FF2B5EF4-FFF2-40B4-BE49-F238E27FC236}">
                <a16:creationId xmlns:a16="http://schemas.microsoft.com/office/drawing/2014/main" id="{9C998CFF-DB0E-8D49-8288-D981312B91C4}"/>
              </a:ext>
            </a:extLst>
          </p:cNvPr>
          <p:cNvSpPr>
            <a:spLocks noGrp="1"/>
          </p:cNvSpPr>
          <p:nvPr>
            <p:ph idx="28" hasCustomPrompt="1"/>
          </p:nvPr>
        </p:nvSpPr>
        <p:spPr>
          <a:xfrm>
            <a:off x="6685008" y="4237337"/>
            <a:ext cx="5087892"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Tree>
    <p:extLst>
      <p:ext uri="{BB962C8B-B14F-4D97-AF65-F5344CB8AC3E}">
        <p14:creationId xmlns:p14="http://schemas.microsoft.com/office/powerpoint/2010/main" val="23658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9AF2F2-8FF8-1248-B9E6-1BE14FD125FA}"/>
              </a:ext>
            </a:extLst>
          </p:cNvPr>
          <p:cNvSpPr>
            <a:spLocks noGrp="1"/>
          </p:cNvSpPr>
          <p:nvPr>
            <p:ph type="pic" sz="quarter" idx="10"/>
          </p:nvPr>
        </p:nvSpPr>
        <p:spPr>
          <a:xfrm>
            <a:off x="0" y="1150455"/>
            <a:ext cx="7993626" cy="5111195"/>
          </a:xfrm>
          <a:prstGeom prst="rect">
            <a:avLst/>
          </a:prstGeom>
        </p:spPr>
        <p:txBody>
          <a:bodyPr/>
          <a:lstStyle/>
          <a:p>
            <a:endParaRPr lang="en-US"/>
          </a:p>
        </p:txBody>
      </p:sp>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sp>
        <p:nvSpPr>
          <p:cNvPr id="2" name="Title 1">
            <a:extLst>
              <a:ext uri="{FF2B5EF4-FFF2-40B4-BE49-F238E27FC236}">
                <a16:creationId xmlns:a16="http://schemas.microsoft.com/office/drawing/2014/main" id="{F3C4BC74-360F-E640-A62D-9EF6AFA26501}"/>
              </a:ext>
            </a:extLst>
          </p:cNvPr>
          <p:cNvSpPr>
            <a:spLocks noGrp="1"/>
          </p:cNvSpPr>
          <p:nvPr>
            <p:ph type="title"/>
          </p:nvPr>
        </p:nvSpPr>
        <p:spPr/>
        <p:txBody>
          <a:bodyPr/>
          <a:lstStyle/>
          <a:p>
            <a:r>
              <a:rPr lang="en-GB"/>
              <a:t>Click to edit Master title style</a:t>
            </a:r>
            <a:endParaRPr lang="en-US"/>
          </a:p>
        </p:txBody>
      </p:sp>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7" name="Text Placeholder 2">
            <a:extLst>
              <a:ext uri="{FF2B5EF4-FFF2-40B4-BE49-F238E27FC236}">
                <a16:creationId xmlns:a16="http://schemas.microsoft.com/office/drawing/2014/main" id="{5C99AF5F-B1A3-5945-902A-C83B00A89AC4}"/>
              </a:ext>
            </a:extLst>
          </p:cNvPr>
          <p:cNvSpPr>
            <a:spLocks noGrp="1"/>
          </p:cNvSpPr>
          <p:nvPr>
            <p:ph idx="18" hasCustomPrompt="1"/>
          </p:nvPr>
        </p:nvSpPr>
        <p:spPr>
          <a:xfrm>
            <a:off x="8106032" y="1855798"/>
            <a:ext cx="3819268" cy="4405853"/>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lang="en-US" sz="1200" b="0" i="0" dirty="0">
                <a:solidFill>
                  <a:srgbClr val="333A3D"/>
                </a:solidFill>
              </a:defRPr>
            </a:lvl1pPr>
          </a:lstStyle>
          <a:p>
            <a:pPr marL="285750" marR="0" lvl="0" indent="-285750" fontAlgn="b">
              <a:lnSpc>
                <a:spcPct val="100000"/>
              </a:lnSpc>
              <a:spcBef>
                <a:spcPts val="600"/>
              </a:spcBef>
              <a:spcAft>
                <a:spcPts val="0"/>
              </a:spcAft>
              <a:buClr>
                <a:schemeClr val="accent1"/>
              </a:buClr>
              <a:buFont typeface="Arial" panose="020B0604020202020204" pitchFamily="34" charset="0"/>
              <a:buChar char="•"/>
              <a:tabLst/>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fontAlgn="b">
              <a:lnSpc>
                <a:spcPct val="100000"/>
              </a:lnSpc>
              <a:spcBef>
                <a:spcPts val="600"/>
              </a:spcBef>
              <a:spcAft>
                <a:spcPts val="0"/>
              </a:spcAft>
              <a:buClr>
                <a:schemeClr val="accent1"/>
              </a:buClr>
              <a:buFont typeface="Arial" panose="020B0604020202020204" pitchFamily="34" charset="0"/>
              <a:buChar char="•"/>
              <a:tabLst/>
            </a:pPr>
            <a:endParaRPr lang="en-US"/>
          </a:p>
        </p:txBody>
      </p:sp>
      <p:sp>
        <p:nvSpPr>
          <p:cNvPr id="9" name="Text Placeholder 2">
            <a:extLst>
              <a:ext uri="{FF2B5EF4-FFF2-40B4-BE49-F238E27FC236}">
                <a16:creationId xmlns:a16="http://schemas.microsoft.com/office/drawing/2014/main" id="{A425E964-B4F9-C14B-AD2F-D5E91A018F60}"/>
              </a:ext>
            </a:extLst>
          </p:cNvPr>
          <p:cNvSpPr>
            <a:spLocks noGrp="1"/>
          </p:cNvSpPr>
          <p:nvPr>
            <p:ph idx="20"/>
          </p:nvPr>
        </p:nvSpPr>
        <p:spPr>
          <a:xfrm>
            <a:off x="8106030" y="879731"/>
            <a:ext cx="3819269" cy="892337"/>
          </a:xfrm>
          <a:prstGeom prst="rect">
            <a:avLst/>
          </a:prstGeom>
        </p:spPr>
        <p:txBody>
          <a:bodyPr vert="horz" lIns="91440" tIns="45720" rIns="91440" bIns="45720" numCol="1" spcCol="360000" rtlCol="0" anchor="t" anchorCtr="0">
            <a:noAutofit/>
          </a:bodyPr>
          <a:lstStyle>
            <a:lvl1pPr marL="0" indent="0" fontAlgn="b">
              <a:buNone/>
              <a:defRPr sz="18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Tree>
    <p:extLst>
      <p:ext uri="{BB962C8B-B14F-4D97-AF65-F5344CB8AC3E}">
        <p14:creationId xmlns:p14="http://schemas.microsoft.com/office/powerpoint/2010/main" val="298752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917D-F9F0-3046-BB52-B5C42331EDE8}"/>
              </a:ext>
            </a:extLst>
          </p:cNvPr>
          <p:cNvSpPr>
            <a:spLocks noGrp="1"/>
          </p:cNvSpPr>
          <p:nvPr>
            <p:ph type="title"/>
          </p:nvPr>
        </p:nvSpPr>
        <p:spPr>
          <a:xfrm>
            <a:off x="228600" y="293990"/>
            <a:ext cx="11696700" cy="682195"/>
          </a:xfrm>
          <a:prstGeom prst="rect">
            <a:avLst/>
          </a:prstGeom>
        </p:spPr>
        <p:txBody>
          <a:bodyPr/>
          <a:lstStyle/>
          <a:p>
            <a:r>
              <a:rPr lang="en-GB"/>
              <a:t>Click to edit Master title style</a:t>
            </a:r>
            <a:endParaRPr lang="en-US"/>
          </a:p>
        </p:txBody>
      </p:sp>
      <p:sp>
        <p:nvSpPr>
          <p:cNvPr id="5" name="Rectangle 4">
            <a:extLst>
              <a:ext uri="{FF2B5EF4-FFF2-40B4-BE49-F238E27FC236}">
                <a16:creationId xmlns:a16="http://schemas.microsoft.com/office/drawing/2014/main" id="{8F285A73-A5E7-3C45-B9BF-ED1DAAA3B039}"/>
              </a:ext>
            </a:extLst>
          </p:cNvPr>
          <p:cNvSpPr/>
          <p:nvPr userDrawn="1"/>
        </p:nvSpPr>
        <p:spPr>
          <a:xfrm>
            <a:off x="3417790" y="1329912"/>
            <a:ext cx="2657729" cy="46609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5"/>
          </a:p>
        </p:txBody>
      </p:sp>
      <p:sp>
        <p:nvSpPr>
          <p:cNvPr id="6" name="Rectangle 5">
            <a:extLst>
              <a:ext uri="{FF2B5EF4-FFF2-40B4-BE49-F238E27FC236}">
                <a16:creationId xmlns:a16="http://schemas.microsoft.com/office/drawing/2014/main" id="{0FBED899-27E0-D245-B582-31518FF18A8A}"/>
              </a:ext>
            </a:extLst>
          </p:cNvPr>
          <p:cNvSpPr/>
          <p:nvPr userDrawn="1"/>
        </p:nvSpPr>
        <p:spPr>
          <a:xfrm>
            <a:off x="652307" y="1329912"/>
            <a:ext cx="2657729" cy="46609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5"/>
          </a:p>
        </p:txBody>
      </p:sp>
      <p:sp>
        <p:nvSpPr>
          <p:cNvPr id="11" name="Rectangle 10">
            <a:extLst>
              <a:ext uri="{FF2B5EF4-FFF2-40B4-BE49-F238E27FC236}">
                <a16:creationId xmlns:a16="http://schemas.microsoft.com/office/drawing/2014/main" id="{9424F93F-D65A-434F-9521-4665FA7D3B33}"/>
              </a:ext>
            </a:extLst>
          </p:cNvPr>
          <p:cNvSpPr/>
          <p:nvPr userDrawn="1"/>
        </p:nvSpPr>
        <p:spPr>
          <a:xfrm>
            <a:off x="6183273" y="1329912"/>
            <a:ext cx="2657729" cy="46609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5"/>
          </a:p>
        </p:txBody>
      </p:sp>
      <p:sp>
        <p:nvSpPr>
          <p:cNvPr id="12" name="Rectangle 11">
            <a:extLst>
              <a:ext uri="{FF2B5EF4-FFF2-40B4-BE49-F238E27FC236}">
                <a16:creationId xmlns:a16="http://schemas.microsoft.com/office/drawing/2014/main" id="{BD7E24B6-7256-1A42-90B9-126B64A5C972}"/>
              </a:ext>
            </a:extLst>
          </p:cNvPr>
          <p:cNvSpPr/>
          <p:nvPr userDrawn="1"/>
        </p:nvSpPr>
        <p:spPr>
          <a:xfrm>
            <a:off x="8948755" y="1345232"/>
            <a:ext cx="2657729" cy="46609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5"/>
          </a:p>
        </p:txBody>
      </p:sp>
      <p:sp>
        <p:nvSpPr>
          <p:cNvPr id="21" name="Freeform: Shape 8">
            <a:extLst>
              <a:ext uri="{FF2B5EF4-FFF2-40B4-BE49-F238E27FC236}">
                <a16:creationId xmlns:a16="http://schemas.microsoft.com/office/drawing/2014/main" id="{10187B5C-15B6-B64B-9F32-6470A0FF9353}"/>
              </a:ext>
            </a:extLst>
          </p:cNvPr>
          <p:cNvSpPr/>
          <p:nvPr userDrawn="1"/>
        </p:nvSpPr>
        <p:spPr bwMode="auto">
          <a:xfrm rot="5400000">
            <a:off x="659051" y="1311859"/>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2" name="Freeform: Shape 8">
            <a:extLst>
              <a:ext uri="{FF2B5EF4-FFF2-40B4-BE49-F238E27FC236}">
                <a16:creationId xmlns:a16="http://schemas.microsoft.com/office/drawing/2014/main" id="{EC31AE92-A937-0446-A2F8-25CBB7A840B9}"/>
              </a:ext>
            </a:extLst>
          </p:cNvPr>
          <p:cNvSpPr/>
          <p:nvPr userDrawn="1"/>
        </p:nvSpPr>
        <p:spPr bwMode="auto">
          <a:xfrm rot="16200000">
            <a:off x="3168380" y="5841190"/>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3" name="Freeform: Shape 8">
            <a:extLst>
              <a:ext uri="{FF2B5EF4-FFF2-40B4-BE49-F238E27FC236}">
                <a16:creationId xmlns:a16="http://schemas.microsoft.com/office/drawing/2014/main" id="{F7217B24-B1D5-244F-8538-4DCBD63963B1}"/>
              </a:ext>
            </a:extLst>
          </p:cNvPr>
          <p:cNvSpPr/>
          <p:nvPr userDrawn="1"/>
        </p:nvSpPr>
        <p:spPr bwMode="auto">
          <a:xfrm rot="5400000">
            <a:off x="3428630" y="1311860"/>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4" name="Freeform: Shape 8">
            <a:extLst>
              <a:ext uri="{FF2B5EF4-FFF2-40B4-BE49-F238E27FC236}">
                <a16:creationId xmlns:a16="http://schemas.microsoft.com/office/drawing/2014/main" id="{F1D364EB-2252-AE4E-9E3B-6ABEC4068739}"/>
              </a:ext>
            </a:extLst>
          </p:cNvPr>
          <p:cNvSpPr/>
          <p:nvPr userDrawn="1"/>
        </p:nvSpPr>
        <p:spPr bwMode="auto">
          <a:xfrm rot="16200000">
            <a:off x="5937959" y="5841191"/>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5" name="Freeform: Shape 8">
            <a:extLst>
              <a:ext uri="{FF2B5EF4-FFF2-40B4-BE49-F238E27FC236}">
                <a16:creationId xmlns:a16="http://schemas.microsoft.com/office/drawing/2014/main" id="{B17188CD-AF5F-B04D-92CE-BF24E77DE87E}"/>
              </a:ext>
            </a:extLst>
          </p:cNvPr>
          <p:cNvSpPr/>
          <p:nvPr userDrawn="1"/>
        </p:nvSpPr>
        <p:spPr bwMode="auto">
          <a:xfrm rot="5400000">
            <a:off x="6207001" y="1311861"/>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8" name="Freeform: Shape 8">
            <a:extLst>
              <a:ext uri="{FF2B5EF4-FFF2-40B4-BE49-F238E27FC236}">
                <a16:creationId xmlns:a16="http://schemas.microsoft.com/office/drawing/2014/main" id="{00EA68ED-A977-5847-A2F2-AA5BEDD06509}"/>
              </a:ext>
            </a:extLst>
          </p:cNvPr>
          <p:cNvSpPr/>
          <p:nvPr userDrawn="1"/>
        </p:nvSpPr>
        <p:spPr bwMode="auto">
          <a:xfrm rot="16200000">
            <a:off x="8716330" y="5841192"/>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9" name="Freeform: Shape 8">
            <a:extLst>
              <a:ext uri="{FF2B5EF4-FFF2-40B4-BE49-F238E27FC236}">
                <a16:creationId xmlns:a16="http://schemas.microsoft.com/office/drawing/2014/main" id="{68F5B160-2D81-9743-978F-72D542DCDA3A}"/>
              </a:ext>
            </a:extLst>
          </p:cNvPr>
          <p:cNvSpPr/>
          <p:nvPr userDrawn="1"/>
        </p:nvSpPr>
        <p:spPr bwMode="auto">
          <a:xfrm rot="5400000">
            <a:off x="8972483" y="1311863"/>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30" name="Freeform: Shape 8">
            <a:extLst>
              <a:ext uri="{FF2B5EF4-FFF2-40B4-BE49-F238E27FC236}">
                <a16:creationId xmlns:a16="http://schemas.microsoft.com/office/drawing/2014/main" id="{DD21B6B1-8B55-9648-9D07-257A63BA8999}"/>
              </a:ext>
            </a:extLst>
          </p:cNvPr>
          <p:cNvSpPr/>
          <p:nvPr userDrawn="1"/>
        </p:nvSpPr>
        <p:spPr bwMode="auto">
          <a:xfrm rot="16200000">
            <a:off x="11481812" y="5841194"/>
            <a:ext cx="134911" cy="148402"/>
          </a:xfrm>
          <a:custGeom>
            <a:avLst/>
            <a:gdLst>
              <a:gd name="connsiteX0" fmla="*/ 0 w 787400"/>
              <a:gd name="connsiteY0" fmla="*/ 0 h 685800"/>
              <a:gd name="connsiteX1" fmla="*/ 0 w 787400"/>
              <a:gd name="connsiteY1" fmla="*/ 685800 h 685800"/>
              <a:gd name="connsiteX2" fmla="*/ 787400 w 787400"/>
              <a:gd name="connsiteY2" fmla="*/ 685800 h 685800"/>
            </a:gdLst>
            <a:ahLst/>
            <a:cxnLst>
              <a:cxn ang="0">
                <a:pos x="connsiteX0" y="connsiteY0"/>
              </a:cxn>
              <a:cxn ang="0">
                <a:pos x="connsiteX1" y="connsiteY1"/>
              </a:cxn>
              <a:cxn ang="0">
                <a:pos x="connsiteX2" y="connsiteY2"/>
              </a:cxn>
            </a:cxnLst>
            <a:rect l="l" t="t" r="r" b="b"/>
            <a:pathLst>
              <a:path w="787400" h="685800">
                <a:moveTo>
                  <a:pt x="0" y="0"/>
                </a:moveTo>
                <a:lnTo>
                  <a:pt x="0" y="685800"/>
                </a:lnTo>
                <a:lnTo>
                  <a:pt x="787400" y="68580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6" name="Graphic 25">
            <a:extLst>
              <a:ext uri="{FF2B5EF4-FFF2-40B4-BE49-F238E27FC236}">
                <a16:creationId xmlns:a16="http://schemas.microsoft.com/office/drawing/2014/main" id="{3918B2D6-0861-CE4B-ABDD-7D3A4C207F6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27" name="Graphic 26">
            <a:extLst>
              <a:ext uri="{FF2B5EF4-FFF2-40B4-BE49-F238E27FC236}">
                <a16:creationId xmlns:a16="http://schemas.microsoft.com/office/drawing/2014/main" id="{0CF31451-4705-6A4F-92D2-084D1F05D1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32" name="Text Placeholder 2">
            <a:extLst>
              <a:ext uri="{FF2B5EF4-FFF2-40B4-BE49-F238E27FC236}">
                <a16:creationId xmlns:a16="http://schemas.microsoft.com/office/drawing/2014/main" id="{EC6C4A4D-E83D-624F-BCDE-FEB4C1F386F0}"/>
              </a:ext>
            </a:extLst>
          </p:cNvPr>
          <p:cNvSpPr>
            <a:spLocks noGrp="1"/>
          </p:cNvSpPr>
          <p:nvPr>
            <p:ph idx="20"/>
          </p:nvPr>
        </p:nvSpPr>
        <p:spPr>
          <a:xfrm>
            <a:off x="652305" y="4398513"/>
            <a:ext cx="2657729" cy="431395"/>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33" name="Text Placeholder 2">
            <a:extLst>
              <a:ext uri="{FF2B5EF4-FFF2-40B4-BE49-F238E27FC236}">
                <a16:creationId xmlns:a16="http://schemas.microsoft.com/office/drawing/2014/main" id="{A752E36C-8B1B-2049-9B43-1AF9ED861BC1}"/>
              </a:ext>
            </a:extLst>
          </p:cNvPr>
          <p:cNvSpPr>
            <a:spLocks noGrp="1"/>
          </p:cNvSpPr>
          <p:nvPr>
            <p:ph idx="21"/>
          </p:nvPr>
        </p:nvSpPr>
        <p:spPr>
          <a:xfrm>
            <a:off x="3417787" y="4398513"/>
            <a:ext cx="2657729" cy="431395"/>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34" name="Text Placeholder 2">
            <a:extLst>
              <a:ext uri="{FF2B5EF4-FFF2-40B4-BE49-F238E27FC236}">
                <a16:creationId xmlns:a16="http://schemas.microsoft.com/office/drawing/2014/main" id="{C017F4CD-A978-0E45-BCF6-3A207AC87C01}"/>
              </a:ext>
            </a:extLst>
          </p:cNvPr>
          <p:cNvSpPr>
            <a:spLocks noGrp="1"/>
          </p:cNvSpPr>
          <p:nvPr>
            <p:ph idx="22"/>
          </p:nvPr>
        </p:nvSpPr>
        <p:spPr>
          <a:xfrm>
            <a:off x="6191765" y="4398513"/>
            <a:ext cx="2657729" cy="431395"/>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36" name="Text Placeholder 2">
            <a:extLst>
              <a:ext uri="{FF2B5EF4-FFF2-40B4-BE49-F238E27FC236}">
                <a16:creationId xmlns:a16="http://schemas.microsoft.com/office/drawing/2014/main" id="{09A8B4E2-3B65-9248-B8FE-8F79773FF0FE}"/>
              </a:ext>
            </a:extLst>
          </p:cNvPr>
          <p:cNvSpPr>
            <a:spLocks noGrp="1"/>
          </p:cNvSpPr>
          <p:nvPr>
            <p:ph idx="23"/>
          </p:nvPr>
        </p:nvSpPr>
        <p:spPr>
          <a:xfrm>
            <a:off x="8948405" y="4398513"/>
            <a:ext cx="2657729" cy="431395"/>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31" name="Text Placeholder 2">
            <a:extLst>
              <a:ext uri="{FF2B5EF4-FFF2-40B4-BE49-F238E27FC236}">
                <a16:creationId xmlns:a16="http://schemas.microsoft.com/office/drawing/2014/main" id="{B097227E-EEE0-5A4B-B63E-E5ED30017A97}"/>
              </a:ext>
            </a:extLst>
          </p:cNvPr>
          <p:cNvSpPr>
            <a:spLocks noGrp="1"/>
          </p:cNvSpPr>
          <p:nvPr>
            <p:ph idx="18" hasCustomPrompt="1"/>
          </p:nvPr>
        </p:nvSpPr>
        <p:spPr>
          <a:xfrm>
            <a:off x="652305" y="2459487"/>
            <a:ext cx="2657729"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35" name="Text Placeholder 2">
            <a:extLst>
              <a:ext uri="{FF2B5EF4-FFF2-40B4-BE49-F238E27FC236}">
                <a16:creationId xmlns:a16="http://schemas.microsoft.com/office/drawing/2014/main" id="{88402242-B45E-1843-8872-93943EDE43D6}"/>
              </a:ext>
            </a:extLst>
          </p:cNvPr>
          <p:cNvSpPr>
            <a:spLocks noGrp="1"/>
          </p:cNvSpPr>
          <p:nvPr>
            <p:ph idx="24" hasCustomPrompt="1"/>
          </p:nvPr>
        </p:nvSpPr>
        <p:spPr>
          <a:xfrm>
            <a:off x="3417786" y="2459487"/>
            <a:ext cx="2657729"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37" name="Text Placeholder 2">
            <a:extLst>
              <a:ext uri="{FF2B5EF4-FFF2-40B4-BE49-F238E27FC236}">
                <a16:creationId xmlns:a16="http://schemas.microsoft.com/office/drawing/2014/main" id="{FAFDE3C3-09B2-6947-8988-84B1A19B018F}"/>
              </a:ext>
            </a:extLst>
          </p:cNvPr>
          <p:cNvSpPr>
            <a:spLocks noGrp="1"/>
          </p:cNvSpPr>
          <p:nvPr>
            <p:ph idx="25" hasCustomPrompt="1"/>
          </p:nvPr>
        </p:nvSpPr>
        <p:spPr>
          <a:xfrm>
            <a:off x="6183265" y="2459487"/>
            <a:ext cx="2657729"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
        <p:nvSpPr>
          <p:cNvPr id="38" name="Text Placeholder 2">
            <a:extLst>
              <a:ext uri="{FF2B5EF4-FFF2-40B4-BE49-F238E27FC236}">
                <a16:creationId xmlns:a16="http://schemas.microsoft.com/office/drawing/2014/main" id="{9985ECA5-E1FB-3647-B3A0-B7502FE47454}"/>
              </a:ext>
            </a:extLst>
          </p:cNvPr>
          <p:cNvSpPr>
            <a:spLocks noGrp="1"/>
          </p:cNvSpPr>
          <p:nvPr>
            <p:ph idx="26" hasCustomPrompt="1"/>
          </p:nvPr>
        </p:nvSpPr>
        <p:spPr>
          <a:xfrm>
            <a:off x="8948404" y="2459487"/>
            <a:ext cx="2657729" cy="1729945"/>
          </a:xfrm>
          <a:prstGeom prst="rect">
            <a:avLst/>
          </a:prstGeom>
        </p:spPr>
        <p:txBody>
          <a:bodyPr vert="horz" lIns="91440" tIns="45720" rIns="91440" bIns="45720" numCol="1" spcCol="360000" rtlCol="0" anchor="t" anchorCtr="0">
            <a:noAutofit/>
          </a:bodyPr>
          <a:lstStyle>
            <a:lvl1pPr marL="285750" marR="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sz="12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marL="285750" marR="0" lvl="0" indent="-285750" algn="l" defTabSz="1087869" rtl="0" eaLnBrk="1" fontAlgn="b" latinLnBrk="0" hangingPunct="1">
              <a:lnSpc>
                <a:spcPct val="100000"/>
              </a:lnSpc>
              <a:spcBef>
                <a:spcPts val="600"/>
              </a:spcBef>
              <a:spcAft>
                <a:spcPts val="0"/>
              </a:spcAft>
              <a:buClr>
                <a:schemeClr val="accent1"/>
              </a:buClr>
              <a:buSzPct val="100000"/>
              <a:buFont typeface="Arial" panose="020B0604020202020204" pitchFamily="34" charset="0"/>
              <a:buChar char="•"/>
              <a:tabLst/>
              <a:defRPr/>
            </a:pPr>
            <a:r>
              <a:rPr lang="en-US"/>
              <a:t>Edit Master text styles</a:t>
            </a:r>
          </a:p>
          <a:p>
            <a:pPr lvl="0"/>
            <a:endParaRPr lang="en-US"/>
          </a:p>
        </p:txBody>
      </p:sp>
    </p:spTree>
    <p:extLst>
      <p:ext uri="{BB962C8B-B14F-4D97-AF65-F5344CB8AC3E}">
        <p14:creationId xmlns:p14="http://schemas.microsoft.com/office/powerpoint/2010/main" val="67196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FAA9C3E-E70F-AC4F-8ECA-1C9CE26A241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16" name="Graphic 15">
            <a:extLst>
              <a:ext uri="{FF2B5EF4-FFF2-40B4-BE49-F238E27FC236}">
                <a16:creationId xmlns:a16="http://schemas.microsoft.com/office/drawing/2014/main" id="{9BAE5994-8E7F-B54D-B9BD-2B7C905B89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20" name="Text Placeholder 2">
            <a:extLst>
              <a:ext uri="{FF2B5EF4-FFF2-40B4-BE49-F238E27FC236}">
                <a16:creationId xmlns:a16="http://schemas.microsoft.com/office/drawing/2014/main" id="{60C154EC-6171-784D-8E42-DFC39B434870}"/>
              </a:ext>
            </a:extLst>
          </p:cNvPr>
          <p:cNvSpPr>
            <a:spLocks noGrp="1"/>
          </p:cNvSpPr>
          <p:nvPr>
            <p:ph idx="16"/>
          </p:nvPr>
        </p:nvSpPr>
        <p:spPr>
          <a:xfrm>
            <a:off x="228600" y="2148360"/>
            <a:ext cx="1271884" cy="1004113"/>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21" name="Text Placeholder 2">
            <a:extLst>
              <a:ext uri="{FF2B5EF4-FFF2-40B4-BE49-F238E27FC236}">
                <a16:creationId xmlns:a16="http://schemas.microsoft.com/office/drawing/2014/main" id="{D9494CB3-967D-7D45-9535-25D9BC4834C8}"/>
              </a:ext>
            </a:extLst>
          </p:cNvPr>
          <p:cNvSpPr>
            <a:spLocks noGrp="1"/>
          </p:cNvSpPr>
          <p:nvPr>
            <p:ph idx="17"/>
          </p:nvPr>
        </p:nvSpPr>
        <p:spPr>
          <a:xfrm>
            <a:off x="228600" y="3606503"/>
            <a:ext cx="1271884" cy="1004113"/>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22" name="Text Placeholder 2">
            <a:extLst>
              <a:ext uri="{FF2B5EF4-FFF2-40B4-BE49-F238E27FC236}">
                <a16:creationId xmlns:a16="http://schemas.microsoft.com/office/drawing/2014/main" id="{427189F7-6658-1147-9A9D-9A38526D75CB}"/>
              </a:ext>
            </a:extLst>
          </p:cNvPr>
          <p:cNvSpPr>
            <a:spLocks noGrp="1"/>
          </p:cNvSpPr>
          <p:nvPr>
            <p:ph idx="18"/>
          </p:nvPr>
        </p:nvSpPr>
        <p:spPr>
          <a:xfrm>
            <a:off x="228600" y="5064645"/>
            <a:ext cx="1271884" cy="1004113"/>
          </a:xfrm>
          <a:prstGeom prst="rect">
            <a:avLst/>
          </a:prstGeom>
        </p:spPr>
        <p:txBody>
          <a:bodyPr vert="horz" lIns="91440" tIns="45720" rIns="91440" bIns="45720" numCol="1" spcCol="360000" rtlCol="0" anchor="t" anchorCtr="0">
            <a:noAutofit/>
          </a:bodyPr>
          <a:lstStyle>
            <a:lvl1pPr marL="0" indent="0" fontAlgn="b">
              <a:buNone/>
              <a:defRPr sz="1400" b="1" i="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7" name="Title 6">
            <a:extLst>
              <a:ext uri="{FF2B5EF4-FFF2-40B4-BE49-F238E27FC236}">
                <a16:creationId xmlns:a16="http://schemas.microsoft.com/office/drawing/2014/main" id="{66547759-223A-4A4F-9B88-DC60D2D0143F}"/>
              </a:ext>
            </a:extLst>
          </p:cNvPr>
          <p:cNvSpPr>
            <a:spLocks noGrp="1"/>
          </p:cNvSpPr>
          <p:nvPr>
            <p:ph type="title"/>
          </p:nvPr>
        </p:nvSpPr>
        <p:spPr/>
        <p:txBody>
          <a:bodyPr/>
          <a:lstStyle/>
          <a:p>
            <a:r>
              <a:rPr lang="en-GB"/>
              <a:t>Click to edit Master title style</a:t>
            </a:r>
            <a:endParaRPr lang="en-US"/>
          </a:p>
        </p:txBody>
      </p:sp>
      <p:sp>
        <p:nvSpPr>
          <p:cNvPr id="19" name="Text Placeholder 2">
            <a:extLst>
              <a:ext uri="{FF2B5EF4-FFF2-40B4-BE49-F238E27FC236}">
                <a16:creationId xmlns:a16="http://schemas.microsoft.com/office/drawing/2014/main" id="{B2183523-1705-364A-B183-405824E2ADA0}"/>
              </a:ext>
            </a:extLst>
          </p:cNvPr>
          <p:cNvSpPr>
            <a:spLocks noGrp="1"/>
          </p:cNvSpPr>
          <p:nvPr>
            <p:ph idx="19"/>
          </p:nvPr>
        </p:nvSpPr>
        <p:spPr>
          <a:xfrm>
            <a:off x="228599" y="879731"/>
            <a:ext cx="5770917" cy="892337"/>
          </a:xfrm>
          <a:prstGeom prst="rect">
            <a:avLst/>
          </a:prstGeom>
        </p:spPr>
        <p:txBody>
          <a:bodyPr vert="horz" lIns="91440" tIns="45720" rIns="91440" bIns="45720" numCol="1" spcCol="360000" rtlCol="0" anchor="t" anchorCtr="0">
            <a:noAutofit/>
          </a:bodyPr>
          <a:lstStyle>
            <a:lvl1pPr marL="0" indent="0" fontAlgn="b">
              <a:buNone/>
              <a:defRPr sz="18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6" name="Rectangle 5">
            <a:extLst>
              <a:ext uri="{FF2B5EF4-FFF2-40B4-BE49-F238E27FC236}">
                <a16:creationId xmlns:a16="http://schemas.microsoft.com/office/drawing/2014/main" id="{4E339AC8-4E66-E445-AAC7-112FCBFEACEA}"/>
              </a:ext>
            </a:extLst>
          </p:cNvPr>
          <p:cNvSpPr/>
          <p:nvPr userDrawn="1"/>
        </p:nvSpPr>
        <p:spPr>
          <a:xfrm>
            <a:off x="1534510" y="1971887"/>
            <a:ext cx="5532212" cy="4222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b="1" err="1">
              <a:latin typeface="Segoe UI" panose="020B0502040204020203" pitchFamily="34" charset="0"/>
              <a:cs typeface="Segoe UI" panose="020B0502040204020203" pitchFamily="34" charset="0"/>
            </a:endParaRPr>
          </a:p>
        </p:txBody>
      </p:sp>
      <p:sp>
        <p:nvSpPr>
          <p:cNvPr id="27" name="Text Placeholder 2">
            <a:extLst>
              <a:ext uri="{FF2B5EF4-FFF2-40B4-BE49-F238E27FC236}">
                <a16:creationId xmlns:a16="http://schemas.microsoft.com/office/drawing/2014/main" id="{CBEC298A-8AEE-0D41-A12B-61DA33B4E374}"/>
              </a:ext>
            </a:extLst>
          </p:cNvPr>
          <p:cNvSpPr>
            <a:spLocks noGrp="1"/>
          </p:cNvSpPr>
          <p:nvPr>
            <p:ph idx="13"/>
          </p:nvPr>
        </p:nvSpPr>
        <p:spPr>
          <a:xfrm>
            <a:off x="1609864" y="2030448"/>
            <a:ext cx="5318474" cy="1122025"/>
          </a:xfrm>
          <a:prstGeom prst="rect">
            <a:avLst/>
          </a:prstGeom>
        </p:spPr>
        <p:txBody>
          <a:bodyPr vert="horz" lIns="91440" tIns="45720" rIns="91440" bIns="45720" numCol="1" spcCol="360000" rtlCol="0" anchor="t" anchorCtr="0">
            <a:noAutofit/>
          </a:bodyPr>
          <a:lstStyle>
            <a:lvl1pPr marL="17280000" indent="-17280000" fontAlgn="b">
              <a:spcBef>
                <a:spcPts val="200"/>
              </a:spcBef>
              <a:spcAft>
                <a:spcPts val="300"/>
              </a:spcAft>
              <a:buNone/>
              <a:defRPr sz="12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28" name="Text Placeholder 2">
            <a:extLst>
              <a:ext uri="{FF2B5EF4-FFF2-40B4-BE49-F238E27FC236}">
                <a16:creationId xmlns:a16="http://schemas.microsoft.com/office/drawing/2014/main" id="{573788D4-0BC5-1A41-99EC-B1FD1A57E95F}"/>
              </a:ext>
            </a:extLst>
          </p:cNvPr>
          <p:cNvSpPr>
            <a:spLocks noGrp="1"/>
          </p:cNvSpPr>
          <p:nvPr>
            <p:ph idx="14"/>
          </p:nvPr>
        </p:nvSpPr>
        <p:spPr>
          <a:xfrm>
            <a:off x="1609864" y="3488591"/>
            <a:ext cx="5318474" cy="1122025"/>
          </a:xfrm>
          <a:prstGeom prst="rect">
            <a:avLst/>
          </a:prstGeom>
        </p:spPr>
        <p:txBody>
          <a:bodyPr vert="horz" lIns="91440" tIns="45720" rIns="91440" bIns="45720" numCol="1" spcCol="360000" rtlCol="0" anchor="t" anchorCtr="0">
            <a:noAutofit/>
          </a:bodyPr>
          <a:lstStyle>
            <a:lvl1pPr marL="17280000" indent="-17280000" fontAlgn="b">
              <a:spcBef>
                <a:spcPts val="200"/>
              </a:spcBef>
              <a:spcAft>
                <a:spcPts val="300"/>
              </a:spcAft>
              <a:buNone/>
              <a:defRPr sz="12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29" name="Text Placeholder 2">
            <a:extLst>
              <a:ext uri="{FF2B5EF4-FFF2-40B4-BE49-F238E27FC236}">
                <a16:creationId xmlns:a16="http://schemas.microsoft.com/office/drawing/2014/main" id="{79034396-F6E2-5441-939E-F2CD45FC0E77}"/>
              </a:ext>
            </a:extLst>
          </p:cNvPr>
          <p:cNvSpPr>
            <a:spLocks noGrp="1"/>
          </p:cNvSpPr>
          <p:nvPr>
            <p:ph idx="15"/>
          </p:nvPr>
        </p:nvSpPr>
        <p:spPr>
          <a:xfrm>
            <a:off x="1609864" y="4946733"/>
            <a:ext cx="5318474" cy="1122025"/>
          </a:xfrm>
          <a:prstGeom prst="rect">
            <a:avLst/>
          </a:prstGeom>
        </p:spPr>
        <p:txBody>
          <a:bodyPr vert="horz" lIns="91440" tIns="45720" rIns="91440" bIns="45720" numCol="1" spcCol="360000" rtlCol="0" anchor="t" anchorCtr="0">
            <a:noAutofit/>
          </a:bodyPr>
          <a:lstStyle>
            <a:lvl1pPr marL="17280000" indent="-17280000" fontAlgn="b">
              <a:spcBef>
                <a:spcPts val="200"/>
              </a:spcBef>
              <a:spcAft>
                <a:spcPts val="300"/>
              </a:spcAft>
              <a:buNone/>
              <a:defRPr sz="12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42" name="Picture Placeholder 41">
            <a:extLst>
              <a:ext uri="{FF2B5EF4-FFF2-40B4-BE49-F238E27FC236}">
                <a16:creationId xmlns:a16="http://schemas.microsoft.com/office/drawing/2014/main" id="{BCF1A07E-9226-7747-9B25-236B5175AA9F}"/>
              </a:ext>
            </a:extLst>
          </p:cNvPr>
          <p:cNvSpPr>
            <a:spLocks noGrp="1"/>
          </p:cNvSpPr>
          <p:nvPr>
            <p:ph type="pic" sz="quarter" idx="20"/>
          </p:nvPr>
        </p:nvSpPr>
        <p:spPr>
          <a:xfrm>
            <a:off x="6191020" y="1266577"/>
            <a:ext cx="5791431" cy="4927848"/>
          </a:xfrm>
          <a:custGeom>
            <a:avLst/>
            <a:gdLst>
              <a:gd name="connsiteX0" fmla="*/ 0 w 5791431"/>
              <a:gd name="connsiteY0" fmla="*/ 0 h 4927848"/>
              <a:gd name="connsiteX1" fmla="*/ 5791431 w 5791431"/>
              <a:gd name="connsiteY1" fmla="*/ 0 h 4927848"/>
              <a:gd name="connsiteX2" fmla="*/ 5791431 w 5791431"/>
              <a:gd name="connsiteY2" fmla="*/ 4927848 h 4927848"/>
              <a:gd name="connsiteX3" fmla="*/ 0 w 5791431"/>
              <a:gd name="connsiteY3" fmla="*/ 4927848 h 4927848"/>
              <a:gd name="connsiteX4" fmla="*/ 0 w 5791431"/>
              <a:gd name="connsiteY4" fmla="*/ 4923577 h 4927848"/>
              <a:gd name="connsiteX5" fmla="*/ 875703 w 5791431"/>
              <a:gd name="connsiteY5" fmla="*/ 4923577 h 4927848"/>
              <a:gd name="connsiteX6" fmla="*/ 875703 w 5791431"/>
              <a:gd name="connsiteY6" fmla="*/ 700658 h 4927848"/>
              <a:gd name="connsiteX7" fmla="*/ 0 w 5791431"/>
              <a:gd name="connsiteY7" fmla="*/ 700658 h 49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431" h="4927848">
                <a:moveTo>
                  <a:pt x="0" y="0"/>
                </a:moveTo>
                <a:lnTo>
                  <a:pt x="5791431" y="0"/>
                </a:lnTo>
                <a:lnTo>
                  <a:pt x="5791431" y="4927848"/>
                </a:lnTo>
                <a:lnTo>
                  <a:pt x="0" y="4927848"/>
                </a:lnTo>
                <a:lnTo>
                  <a:pt x="0" y="4923577"/>
                </a:lnTo>
                <a:lnTo>
                  <a:pt x="875703" y="4923577"/>
                </a:lnTo>
                <a:lnTo>
                  <a:pt x="875703" y="700658"/>
                </a:lnTo>
                <a:lnTo>
                  <a:pt x="0" y="700658"/>
                </a:lnTo>
                <a:close/>
              </a:path>
            </a:pathLst>
          </a:custGeom>
        </p:spPr>
        <p:txBody>
          <a:bodyPr wrap="square">
            <a:noAutofit/>
          </a:bodyPr>
          <a:lstStyle/>
          <a:p>
            <a:endParaRPr lang="en-US"/>
          </a:p>
        </p:txBody>
      </p:sp>
      <p:cxnSp>
        <p:nvCxnSpPr>
          <p:cNvPr id="43" name="Straight Connector 42">
            <a:extLst>
              <a:ext uri="{FF2B5EF4-FFF2-40B4-BE49-F238E27FC236}">
                <a16:creationId xmlns:a16="http://schemas.microsoft.com/office/drawing/2014/main" id="{5F66976F-71E5-BE4D-9A8D-94EC0652BAA5}"/>
              </a:ext>
            </a:extLst>
          </p:cNvPr>
          <p:cNvCxnSpPr>
            <a:cxnSpLocks/>
          </p:cNvCxnSpPr>
          <p:nvPr userDrawn="1"/>
        </p:nvCxnSpPr>
        <p:spPr>
          <a:xfrm>
            <a:off x="228600" y="4819900"/>
            <a:ext cx="6838122" cy="0"/>
          </a:xfrm>
          <a:prstGeom prst="line">
            <a:avLst/>
          </a:prstGeom>
          <a:ln w="6350">
            <a:solidFill>
              <a:schemeClr val="accent1">
                <a:alpha val="9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CC57DB0-4EB5-2147-8342-8649B3816312}"/>
              </a:ext>
            </a:extLst>
          </p:cNvPr>
          <p:cNvCxnSpPr>
            <a:cxnSpLocks/>
          </p:cNvCxnSpPr>
          <p:nvPr userDrawn="1"/>
        </p:nvCxnSpPr>
        <p:spPr>
          <a:xfrm>
            <a:off x="228600" y="3359400"/>
            <a:ext cx="6838122" cy="0"/>
          </a:xfrm>
          <a:prstGeom prst="line">
            <a:avLst/>
          </a:prstGeom>
          <a:ln w="6350">
            <a:solidFill>
              <a:schemeClr val="accent1">
                <a:alpha val="95000"/>
              </a:schemeClr>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41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DE4E41-ADE7-9142-AADE-5652A192BF1D}"/>
              </a:ext>
            </a:extLst>
          </p:cNvPr>
          <p:cNvSpPr/>
          <p:nvPr userDrawn="1"/>
        </p:nvSpPr>
        <p:spPr>
          <a:xfrm rot="10800000">
            <a:off x="0" y="1"/>
            <a:ext cx="9282896" cy="6858000"/>
          </a:xfrm>
          <a:prstGeom prst="rect">
            <a:avLst/>
          </a:prstGeom>
          <a:gradFill>
            <a:gsLst>
              <a:gs pos="2600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3" name="Title 2">
            <a:extLst>
              <a:ext uri="{FF2B5EF4-FFF2-40B4-BE49-F238E27FC236}">
                <a16:creationId xmlns:a16="http://schemas.microsoft.com/office/drawing/2014/main" id="{B08B5A53-940D-A540-B8DB-65F5319C8EED}"/>
              </a:ext>
            </a:extLst>
          </p:cNvPr>
          <p:cNvSpPr>
            <a:spLocks noGrp="1"/>
          </p:cNvSpPr>
          <p:nvPr>
            <p:ph type="title"/>
          </p:nvPr>
        </p:nvSpPr>
        <p:spPr/>
        <p:txBody>
          <a:bodyPr/>
          <a:lstStyle/>
          <a:p>
            <a:r>
              <a:rPr lang="en-GB"/>
              <a:t>Click to edit Master title style</a:t>
            </a:r>
            <a:endParaRPr lang="en-US"/>
          </a:p>
        </p:txBody>
      </p:sp>
      <p:pic>
        <p:nvPicPr>
          <p:cNvPr id="5" name="Graphic 4">
            <a:extLst>
              <a:ext uri="{FF2B5EF4-FFF2-40B4-BE49-F238E27FC236}">
                <a16:creationId xmlns:a16="http://schemas.microsoft.com/office/drawing/2014/main" id="{07171CD2-EBBD-5647-A3D3-58AD0A3543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6" name="Graphic 5">
            <a:extLst>
              <a:ext uri="{FF2B5EF4-FFF2-40B4-BE49-F238E27FC236}">
                <a16:creationId xmlns:a16="http://schemas.microsoft.com/office/drawing/2014/main" id="{CD0CEC0D-AAAC-9B4D-BAD6-D7A040B428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0" name="Text Placeholder 2">
            <a:extLst>
              <a:ext uri="{FF2B5EF4-FFF2-40B4-BE49-F238E27FC236}">
                <a16:creationId xmlns:a16="http://schemas.microsoft.com/office/drawing/2014/main" id="{C37FD88D-7FEE-7D47-8F69-9173BD223A8C}"/>
              </a:ext>
            </a:extLst>
          </p:cNvPr>
          <p:cNvSpPr>
            <a:spLocks noGrp="1"/>
          </p:cNvSpPr>
          <p:nvPr>
            <p:ph idx="17" hasCustomPrompt="1"/>
          </p:nvPr>
        </p:nvSpPr>
        <p:spPr>
          <a:xfrm>
            <a:off x="228600" y="1091444"/>
            <a:ext cx="11696699" cy="649095"/>
          </a:xfrm>
          <a:prstGeom prst="rect">
            <a:avLst/>
          </a:prstGeom>
        </p:spPr>
        <p:txBody>
          <a:bodyPr vert="horz" lIns="91440" tIns="45720" rIns="91440" bIns="45720" numCol="1" spcCol="360000" rtlCol="0" anchor="t" anchorCtr="0">
            <a:noAutofit/>
          </a:bodyPr>
          <a:lstStyle>
            <a:lvl1pPr marL="0" indent="0" fontAlgn="b">
              <a:buNone/>
              <a:defRPr sz="2000" b="1" i="0">
                <a:solidFill>
                  <a:srgbClr val="333A3D"/>
                </a:solidFill>
                <a:latin typeface="Segoe UI" charset="0"/>
                <a:ea typeface="Segoe UI" charset="0"/>
                <a:cs typeface="Segoe UI"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11" name="Text Placeholder 2">
            <a:extLst>
              <a:ext uri="{FF2B5EF4-FFF2-40B4-BE49-F238E27FC236}">
                <a16:creationId xmlns:a16="http://schemas.microsoft.com/office/drawing/2014/main" id="{2A754CF0-7C55-BA46-A050-C049EBE94B64}"/>
              </a:ext>
            </a:extLst>
          </p:cNvPr>
          <p:cNvSpPr>
            <a:spLocks noGrp="1"/>
          </p:cNvSpPr>
          <p:nvPr>
            <p:ph idx="18" hasCustomPrompt="1"/>
          </p:nvPr>
        </p:nvSpPr>
        <p:spPr>
          <a:xfrm>
            <a:off x="228600" y="1855798"/>
            <a:ext cx="11696699" cy="4405853"/>
          </a:xfrm>
          <a:prstGeom prst="rect">
            <a:avLst/>
          </a:prstGeom>
        </p:spPr>
        <p:txBody>
          <a:bodyPr vert="horz" lIns="91440" tIns="45720" rIns="91440" bIns="45720" numCol="1" spcCol="360000" rtlCol="0" anchor="t" anchorCtr="0">
            <a:noAutofit/>
          </a:bodyPr>
          <a:lstStyle>
            <a:lvl1pPr marL="0" indent="0" fontAlgn="b">
              <a:buNone/>
              <a:defRPr sz="16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Tree>
    <p:extLst>
      <p:ext uri="{BB962C8B-B14F-4D97-AF65-F5344CB8AC3E}">
        <p14:creationId xmlns:p14="http://schemas.microsoft.com/office/powerpoint/2010/main" val="372460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Right thi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p:nvPr>
        </p:nvSpPr>
        <p:spPr>
          <a:xfrm>
            <a:off x="9290003" y="261989"/>
            <a:ext cx="2686620" cy="5914666"/>
          </a:xfrm>
          <a:custGeom>
            <a:avLst/>
            <a:gdLst>
              <a:gd name="connsiteX0" fmla="*/ 0 w 2686620"/>
              <a:gd name="connsiteY0" fmla="*/ 0 h 5914666"/>
              <a:gd name="connsiteX1" fmla="*/ 2686620 w 2686620"/>
              <a:gd name="connsiteY1" fmla="*/ 0 h 5914666"/>
              <a:gd name="connsiteX2" fmla="*/ 2686620 w 2686620"/>
              <a:gd name="connsiteY2" fmla="*/ 5914666 h 5914666"/>
              <a:gd name="connsiteX3" fmla="*/ 0 w 2686620"/>
              <a:gd name="connsiteY3" fmla="*/ 5914666 h 5914666"/>
              <a:gd name="connsiteX4" fmla="*/ 0 w 2686620"/>
              <a:gd name="connsiteY4" fmla="*/ 0 h 5914666"/>
              <a:gd name="connsiteX0" fmla="*/ 0 w 2686620"/>
              <a:gd name="connsiteY0" fmla="*/ 2497 h 5917163"/>
              <a:gd name="connsiteX1" fmla="*/ 2121462 w 2686620"/>
              <a:gd name="connsiteY1" fmla="*/ 0 h 5917163"/>
              <a:gd name="connsiteX2" fmla="*/ 2686620 w 2686620"/>
              <a:gd name="connsiteY2" fmla="*/ 2497 h 5917163"/>
              <a:gd name="connsiteX3" fmla="*/ 2686620 w 2686620"/>
              <a:gd name="connsiteY3" fmla="*/ 5917163 h 5917163"/>
              <a:gd name="connsiteX4" fmla="*/ 0 w 2686620"/>
              <a:gd name="connsiteY4" fmla="*/ 5917163 h 5917163"/>
              <a:gd name="connsiteX5" fmla="*/ 0 w 2686620"/>
              <a:gd name="connsiteY5" fmla="*/ 2497 h 5917163"/>
              <a:gd name="connsiteX0" fmla="*/ 0 w 2686620"/>
              <a:gd name="connsiteY0" fmla="*/ 2497 h 5917163"/>
              <a:gd name="connsiteX1" fmla="*/ 2121462 w 2686620"/>
              <a:gd name="connsiteY1" fmla="*/ 0 h 5917163"/>
              <a:gd name="connsiteX2" fmla="*/ 2399489 w 2686620"/>
              <a:gd name="connsiteY2" fmla="*/ 6180 h 5917163"/>
              <a:gd name="connsiteX3" fmla="*/ 2686620 w 2686620"/>
              <a:gd name="connsiteY3" fmla="*/ 2497 h 5917163"/>
              <a:gd name="connsiteX4" fmla="*/ 2686620 w 2686620"/>
              <a:gd name="connsiteY4" fmla="*/ 5917163 h 5917163"/>
              <a:gd name="connsiteX5" fmla="*/ 0 w 2686620"/>
              <a:gd name="connsiteY5" fmla="*/ 5917163 h 5917163"/>
              <a:gd name="connsiteX6" fmla="*/ 0 w 2686620"/>
              <a:gd name="connsiteY6" fmla="*/ 2497 h 5917163"/>
              <a:gd name="connsiteX0" fmla="*/ 0 w 2686620"/>
              <a:gd name="connsiteY0" fmla="*/ 2497 h 5917163"/>
              <a:gd name="connsiteX1" fmla="*/ 2121462 w 2686620"/>
              <a:gd name="connsiteY1" fmla="*/ 0 h 5917163"/>
              <a:gd name="connsiteX2" fmla="*/ 2399489 w 2686620"/>
              <a:gd name="connsiteY2" fmla="*/ 6180 h 5917163"/>
              <a:gd name="connsiteX3" fmla="*/ 2686620 w 2686620"/>
              <a:gd name="connsiteY3" fmla="*/ 2497 h 5917163"/>
              <a:gd name="connsiteX4" fmla="*/ 2683694 w 2686620"/>
              <a:gd name="connsiteY4" fmla="*/ 518985 h 5917163"/>
              <a:gd name="connsiteX5" fmla="*/ 2686620 w 2686620"/>
              <a:gd name="connsiteY5" fmla="*/ 5917163 h 5917163"/>
              <a:gd name="connsiteX6" fmla="*/ 0 w 2686620"/>
              <a:gd name="connsiteY6" fmla="*/ 5917163 h 5917163"/>
              <a:gd name="connsiteX7" fmla="*/ 0 w 2686620"/>
              <a:gd name="connsiteY7" fmla="*/ 2497 h 5917163"/>
              <a:gd name="connsiteX0" fmla="*/ 0 w 2705183"/>
              <a:gd name="connsiteY0" fmla="*/ 2497 h 5917163"/>
              <a:gd name="connsiteX1" fmla="*/ 2121462 w 2705183"/>
              <a:gd name="connsiteY1" fmla="*/ 0 h 5917163"/>
              <a:gd name="connsiteX2" fmla="*/ 2399489 w 2705183"/>
              <a:gd name="connsiteY2" fmla="*/ 6180 h 5917163"/>
              <a:gd name="connsiteX3" fmla="*/ 2686620 w 2705183"/>
              <a:gd name="connsiteY3" fmla="*/ 2497 h 5917163"/>
              <a:gd name="connsiteX4" fmla="*/ 2677516 w 2705183"/>
              <a:gd name="connsiteY4" fmla="*/ 203888 h 5917163"/>
              <a:gd name="connsiteX5" fmla="*/ 2683694 w 2705183"/>
              <a:gd name="connsiteY5" fmla="*/ 518985 h 5917163"/>
              <a:gd name="connsiteX6" fmla="*/ 2686620 w 2705183"/>
              <a:gd name="connsiteY6" fmla="*/ 5917163 h 5917163"/>
              <a:gd name="connsiteX7" fmla="*/ 0 w 2705183"/>
              <a:gd name="connsiteY7" fmla="*/ 5917163 h 5917163"/>
              <a:gd name="connsiteX8" fmla="*/ 0 w 2705183"/>
              <a:gd name="connsiteY8" fmla="*/ 2497 h 5917163"/>
              <a:gd name="connsiteX0" fmla="*/ 0 w 2686620"/>
              <a:gd name="connsiteY0" fmla="*/ 2497 h 5917163"/>
              <a:gd name="connsiteX1" fmla="*/ 2121462 w 2686620"/>
              <a:gd name="connsiteY1" fmla="*/ 0 h 5917163"/>
              <a:gd name="connsiteX2" fmla="*/ 2399489 w 2686620"/>
              <a:gd name="connsiteY2" fmla="*/ 6180 h 5917163"/>
              <a:gd name="connsiteX3" fmla="*/ 2420950 w 2686620"/>
              <a:gd name="connsiteY3" fmla="*/ 249632 h 5917163"/>
              <a:gd name="connsiteX4" fmla="*/ 2677516 w 2686620"/>
              <a:gd name="connsiteY4" fmla="*/ 203888 h 5917163"/>
              <a:gd name="connsiteX5" fmla="*/ 2683694 w 2686620"/>
              <a:gd name="connsiteY5" fmla="*/ 518985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0950 w 2686620"/>
              <a:gd name="connsiteY3" fmla="*/ 249632 h 5917163"/>
              <a:gd name="connsiteX4" fmla="*/ 2677516 w 2686620"/>
              <a:gd name="connsiteY4" fmla="*/ 203888 h 5917163"/>
              <a:gd name="connsiteX5" fmla="*/ 2683694 w 2686620"/>
              <a:gd name="connsiteY5" fmla="*/ 518985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0950 w 2686620"/>
              <a:gd name="connsiteY3" fmla="*/ 249632 h 5917163"/>
              <a:gd name="connsiteX4" fmla="*/ 2436559 w 2686620"/>
              <a:gd name="connsiteY4" fmla="*/ 556056 h 5917163"/>
              <a:gd name="connsiteX5" fmla="*/ 2683694 w 2686620"/>
              <a:gd name="connsiteY5" fmla="*/ 518985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0950 w 2686620"/>
              <a:gd name="connsiteY3" fmla="*/ 249632 h 5917163"/>
              <a:gd name="connsiteX4" fmla="*/ 2436559 w 2686620"/>
              <a:gd name="connsiteY4" fmla="*/ 556056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3754 h 5917163"/>
              <a:gd name="connsiteX4" fmla="*/ 2436559 w 2686620"/>
              <a:gd name="connsiteY4" fmla="*/ 556056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36559 w 2686620"/>
              <a:gd name="connsiteY4" fmla="*/ 556056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36559 w 2686620"/>
              <a:gd name="connsiteY4" fmla="*/ 556056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80768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63116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63116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59587 h 5917163"/>
              <a:gd name="connsiteX5" fmla="*/ 2683694 w 2686620"/>
              <a:gd name="connsiteY5" fmla="*/ 563116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2497 h 5917163"/>
              <a:gd name="connsiteX1" fmla="*/ 2121462 w 2686620"/>
              <a:gd name="connsiteY1" fmla="*/ 0 h 5917163"/>
              <a:gd name="connsiteX2" fmla="*/ 2127640 w 2686620"/>
              <a:gd name="connsiteY2" fmla="*/ 259494 h 5917163"/>
              <a:gd name="connsiteX3" fmla="*/ 2424481 w 2686620"/>
              <a:gd name="connsiteY3" fmla="*/ 260223 h 5917163"/>
              <a:gd name="connsiteX4" fmla="*/ 2425967 w 2686620"/>
              <a:gd name="connsiteY4" fmla="*/ 566648 h 5917163"/>
              <a:gd name="connsiteX5" fmla="*/ 2683694 w 2686620"/>
              <a:gd name="connsiteY5" fmla="*/ 563116 h 5917163"/>
              <a:gd name="connsiteX6" fmla="*/ 2686620 w 2686620"/>
              <a:gd name="connsiteY6" fmla="*/ 5917163 h 5917163"/>
              <a:gd name="connsiteX7" fmla="*/ 0 w 2686620"/>
              <a:gd name="connsiteY7" fmla="*/ 5917163 h 5917163"/>
              <a:gd name="connsiteX8" fmla="*/ 0 w 2686620"/>
              <a:gd name="connsiteY8" fmla="*/ 2497 h 5917163"/>
              <a:gd name="connsiteX0" fmla="*/ 0 w 2686620"/>
              <a:gd name="connsiteY0" fmla="*/ 0 h 5914666"/>
              <a:gd name="connsiteX1" fmla="*/ 2128523 w 2686620"/>
              <a:gd name="connsiteY1" fmla="*/ 1033 h 5914666"/>
              <a:gd name="connsiteX2" fmla="*/ 2127640 w 2686620"/>
              <a:gd name="connsiteY2" fmla="*/ 256997 h 5914666"/>
              <a:gd name="connsiteX3" fmla="*/ 2424481 w 2686620"/>
              <a:gd name="connsiteY3" fmla="*/ 257726 h 5914666"/>
              <a:gd name="connsiteX4" fmla="*/ 2425967 w 2686620"/>
              <a:gd name="connsiteY4" fmla="*/ 564151 h 5914666"/>
              <a:gd name="connsiteX5" fmla="*/ 2683694 w 2686620"/>
              <a:gd name="connsiteY5" fmla="*/ 560619 h 5914666"/>
              <a:gd name="connsiteX6" fmla="*/ 2686620 w 2686620"/>
              <a:gd name="connsiteY6" fmla="*/ 5914666 h 5914666"/>
              <a:gd name="connsiteX7" fmla="*/ 0 w 2686620"/>
              <a:gd name="connsiteY7" fmla="*/ 5914666 h 5914666"/>
              <a:gd name="connsiteX8" fmla="*/ 0 w 2686620"/>
              <a:gd name="connsiteY8" fmla="*/ 0 h 5914666"/>
              <a:gd name="connsiteX0" fmla="*/ 0 w 2686620"/>
              <a:gd name="connsiteY0" fmla="*/ 0 h 5914666"/>
              <a:gd name="connsiteX1" fmla="*/ 2128523 w 2686620"/>
              <a:gd name="connsiteY1" fmla="*/ 1033 h 5914666"/>
              <a:gd name="connsiteX2" fmla="*/ 2127640 w 2686620"/>
              <a:gd name="connsiteY2" fmla="*/ 256997 h 5914666"/>
              <a:gd name="connsiteX3" fmla="*/ 2424481 w 2686620"/>
              <a:gd name="connsiteY3" fmla="*/ 257726 h 5914666"/>
              <a:gd name="connsiteX4" fmla="*/ 2418906 w 2686620"/>
              <a:gd name="connsiteY4" fmla="*/ 567681 h 5914666"/>
              <a:gd name="connsiteX5" fmla="*/ 2683694 w 2686620"/>
              <a:gd name="connsiteY5" fmla="*/ 560619 h 5914666"/>
              <a:gd name="connsiteX6" fmla="*/ 2686620 w 2686620"/>
              <a:gd name="connsiteY6" fmla="*/ 5914666 h 5914666"/>
              <a:gd name="connsiteX7" fmla="*/ 0 w 2686620"/>
              <a:gd name="connsiteY7" fmla="*/ 5914666 h 5914666"/>
              <a:gd name="connsiteX8" fmla="*/ 0 w 2686620"/>
              <a:gd name="connsiteY8" fmla="*/ 0 h 5914666"/>
              <a:gd name="connsiteX0" fmla="*/ 0 w 2686620"/>
              <a:gd name="connsiteY0" fmla="*/ 0 h 5914666"/>
              <a:gd name="connsiteX1" fmla="*/ 2128523 w 2686620"/>
              <a:gd name="connsiteY1" fmla="*/ 1033 h 5914666"/>
              <a:gd name="connsiteX2" fmla="*/ 2127640 w 2686620"/>
              <a:gd name="connsiteY2" fmla="*/ 256997 h 5914666"/>
              <a:gd name="connsiteX3" fmla="*/ 2424481 w 2686620"/>
              <a:gd name="connsiteY3" fmla="*/ 257726 h 5914666"/>
              <a:gd name="connsiteX4" fmla="*/ 2422437 w 2686620"/>
              <a:gd name="connsiteY4" fmla="*/ 557090 h 5914666"/>
              <a:gd name="connsiteX5" fmla="*/ 2683694 w 2686620"/>
              <a:gd name="connsiteY5" fmla="*/ 560619 h 5914666"/>
              <a:gd name="connsiteX6" fmla="*/ 2686620 w 2686620"/>
              <a:gd name="connsiteY6" fmla="*/ 5914666 h 5914666"/>
              <a:gd name="connsiteX7" fmla="*/ 0 w 2686620"/>
              <a:gd name="connsiteY7" fmla="*/ 5914666 h 5914666"/>
              <a:gd name="connsiteX8" fmla="*/ 0 w 2686620"/>
              <a:gd name="connsiteY8" fmla="*/ 0 h 5914666"/>
              <a:gd name="connsiteX0" fmla="*/ 0 w 2686620"/>
              <a:gd name="connsiteY0" fmla="*/ 0 h 5914666"/>
              <a:gd name="connsiteX1" fmla="*/ 2128523 w 2686620"/>
              <a:gd name="connsiteY1" fmla="*/ 1033 h 5914666"/>
              <a:gd name="connsiteX2" fmla="*/ 2127640 w 2686620"/>
              <a:gd name="connsiteY2" fmla="*/ 256997 h 5914666"/>
              <a:gd name="connsiteX3" fmla="*/ 2424481 w 2686620"/>
              <a:gd name="connsiteY3" fmla="*/ 257726 h 5914666"/>
              <a:gd name="connsiteX4" fmla="*/ 2425968 w 2686620"/>
              <a:gd name="connsiteY4" fmla="*/ 564151 h 5914666"/>
              <a:gd name="connsiteX5" fmla="*/ 2683694 w 2686620"/>
              <a:gd name="connsiteY5" fmla="*/ 560619 h 5914666"/>
              <a:gd name="connsiteX6" fmla="*/ 2686620 w 2686620"/>
              <a:gd name="connsiteY6" fmla="*/ 5914666 h 5914666"/>
              <a:gd name="connsiteX7" fmla="*/ 0 w 2686620"/>
              <a:gd name="connsiteY7" fmla="*/ 5914666 h 5914666"/>
              <a:gd name="connsiteX8" fmla="*/ 0 w 2686620"/>
              <a:gd name="connsiteY8" fmla="*/ 0 h 591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6620" h="5914666">
                <a:moveTo>
                  <a:pt x="0" y="0"/>
                </a:moveTo>
                <a:lnTo>
                  <a:pt x="2128523" y="1033"/>
                </a:lnTo>
                <a:cubicBezTo>
                  <a:pt x="2128229" y="86354"/>
                  <a:pt x="2127934" y="171676"/>
                  <a:pt x="2127640" y="256997"/>
                </a:cubicBezTo>
                <a:lnTo>
                  <a:pt x="2424481" y="257726"/>
                </a:lnTo>
                <a:cubicBezTo>
                  <a:pt x="2431984" y="301269"/>
                  <a:pt x="2426456" y="478070"/>
                  <a:pt x="2425968" y="564151"/>
                </a:cubicBezTo>
                <a:lnTo>
                  <a:pt x="2683694" y="560619"/>
                </a:lnTo>
                <a:cubicBezTo>
                  <a:pt x="2684669" y="2360012"/>
                  <a:pt x="2685645" y="4115273"/>
                  <a:pt x="2686620" y="5914666"/>
                </a:cubicBezTo>
                <a:lnTo>
                  <a:pt x="0" y="5914666"/>
                </a:lnTo>
                <a:lnTo>
                  <a:pt x="0" y="0"/>
                </a:lnTo>
                <a:close/>
              </a:path>
            </a:pathLst>
          </a:custGeom>
        </p:spPr>
        <p:txBody>
          <a:bodyPr/>
          <a:lstStyle/>
          <a:p>
            <a:r>
              <a:rPr lang="en-GB"/>
              <a:t>Click icon to add picture</a:t>
            </a:r>
            <a:endParaRPr lang="en-US"/>
          </a:p>
        </p:txBody>
      </p:sp>
      <p:sp>
        <p:nvSpPr>
          <p:cNvPr id="12" name="Text Placeholder 2"/>
          <p:cNvSpPr>
            <a:spLocks noGrp="1"/>
          </p:cNvSpPr>
          <p:nvPr>
            <p:ph idx="13"/>
          </p:nvPr>
        </p:nvSpPr>
        <p:spPr>
          <a:xfrm>
            <a:off x="838199" y="2764669"/>
            <a:ext cx="7886992" cy="3056051"/>
          </a:xfrm>
          <a:prstGeom prst="rect">
            <a:avLst/>
          </a:prstGeom>
        </p:spPr>
        <p:txBody>
          <a:bodyPr vert="horz" lIns="91440" tIns="45720" rIns="91440" bIns="45720" numCol="1" spcCol="360000" rtlCol="0" anchor="b" anchorCtr="0">
            <a:noAutofit/>
          </a:bodyPr>
          <a:lstStyle>
            <a:lvl1pPr marL="0" indent="0" fontAlgn="b">
              <a:buNone/>
              <a:defRPr sz="1200" b="0" i="0">
                <a:solidFill>
                  <a:schemeClr val="tx1">
                    <a:lumMod val="85000"/>
                    <a:lumOff val="15000"/>
                  </a:schemeClr>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Click to edit Master text styles</a:t>
            </a:r>
          </a:p>
        </p:txBody>
      </p:sp>
      <p:sp>
        <p:nvSpPr>
          <p:cNvPr id="4" name="Title 3">
            <a:extLst>
              <a:ext uri="{FF2B5EF4-FFF2-40B4-BE49-F238E27FC236}">
                <a16:creationId xmlns:a16="http://schemas.microsoft.com/office/drawing/2014/main" id="{1BC17805-634C-8840-8DA0-0D67AE2A63A1}"/>
              </a:ext>
            </a:extLst>
          </p:cNvPr>
          <p:cNvSpPr>
            <a:spLocks noGrp="1"/>
          </p:cNvSpPr>
          <p:nvPr>
            <p:ph type="title"/>
          </p:nvPr>
        </p:nvSpPr>
        <p:spPr>
          <a:xfrm>
            <a:off x="228600" y="293990"/>
            <a:ext cx="8779476" cy="682195"/>
          </a:xfrm>
          <a:prstGeom prst="rect">
            <a:avLst/>
          </a:prstGeom>
        </p:spPr>
        <p:txBody>
          <a:bodyPr/>
          <a:lstStyle/>
          <a:p>
            <a:r>
              <a:rPr lang="en-GB"/>
              <a:t>Click to edit Master title style</a:t>
            </a:r>
            <a:endParaRPr lang="en-US"/>
          </a:p>
        </p:txBody>
      </p:sp>
      <p:pic>
        <p:nvPicPr>
          <p:cNvPr id="5" name="Graphic 4">
            <a:extLst>
              <a:ext uri="{FF2B5EF4-FFF2-40B4-BE49-F238E27FC236}">
                <a16:creationId xmlns:a16="http://schemas.microsoft.com/office/drawing/2014/main" id="{EC561ADD-C57B-784C-A833-DDC46E6B95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pic>
        <p:nvPicPr>
          <p:cNvPr id="7" name="Graphic 6">
            <a:extLst>
              <a:ext uri="{FF2B5EF4-FFF2-40B4-BE49-F238E27FC236}">
                <a16:creationId xmlns:a16="http://schemas.microsoft.com/office/drawing/2014/main" id="{6FD30E16-93F7-3142-A3C1-4FC3FC1539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graphicFrame>
        <p:nvGraphicFramePr>
          <p:cNvPr id="8" name="Table 4">
            <a:extLst>
              <a:ext uri="{FF2B5EF4-FFF2-40B4-BE49-F238E27FC236}">
                <a16:creationId xmlns:a16="http://schemas.microsoft.com/office/drawing/2014/main" id="{CD4D2161-C98D-ED4C-96C2-115C2D4AF0D7}"/>
              </a:ext>
            </a:extLst>
          </p:cNvPr>
          <p:cNvGraphicFramePr>
            <a:graphicFrameLocks noGrp="1"/>
          </p:cNvGraphicFramePr>
          <p:nvPr userDrawn="1"/>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75903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9AF2F2-8FF8-1248-B9E6-1BE14FD125FA}"/>
              </a:ext>
            </a:extLst>
          </p:cNvPr>
          <p:cNvSpPr>
            <a:spLocks noGrp="1"/>
          </p:cNvSpPr>
          <p:nvPr>
            <p:ph type="pic" sz="quarter" idx="10"/>
          </p:nvPr>
        </p:nvSpPr>
        <p:spPr>
          <a:xfrm>
            <a:off x="0" y="1474839"/>
            <a:ext cx="7993626" cy="5383161"/>
          </a:xfrm>
          <a:prstGeom prst="rect">
            <a:avLst/>
          </a:prstGeom>
        </p:spPr>
        <p:txBody>
          <a:bodyPr/>
          <a:lstStyle/>
          <a:p>
            <a:endParaRPr lang="en-US"/>
          </a:p>
        </p:txBody>
      </p:sp>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sp>
        <p:nvSpPr>
          <p:cNvPr id="2" name="Title 1">
            <a:extLst>
              <a:ext uri="{FF2B5EF4-FFF2-40B4-BE49-F238E27FC236}">
                <a16:creationId xmlns:a16="http://schemas.microsoft.com/office/drawing/2014/main" id="{F3C4BC74-360F-E640-A62D-9EF6AFA26501}"/>
              </a:ext>
            </a:extLst>
          </p:cNvPr>
          <p:cNvSpPr>
            <a:spLocks noGrp="1"/>
          </p:cNvSpPr>
          <p:nvPr>
            <p:ph type="title"/>
          </p:nvPr>
        </p:nvSpPr>
        <p:spPr/>
        <p:txBody>
          <a:bodyPr/>
          <a:lstStyle/>
          <a:p>
            <a:r>
              <a:rPr lang="en-GB"/>
              <a:t>Click to edit Master title style</a:t>
            </a:r>
            <a:endParaRPr lang="en-US"/>
          </a:p>
        </p:txBody>
      </p:sp>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graphicFrame>
        <p:nvGraphicFramePr>
          <p:cNvPr id="6" name="Table 4">
            <a:extLst>
              <a:ext uri="{FF2B5EF4-FFF2-40B4-BE49-F238E27FC236}">
                <a16:creationId xmlns:a16="http://schemas.microsoft.com/office/drawing/2014/main" id="{5350516D-5043-C447-93F2-4446F9496CBA}"/>
              </a:ext>
            </a:extLst>
          </p:cNvPr>
          <p:cNvGraphicFramePr>
            <a:graphicFrameLocks noGrp="1"/>
          </p:cNvGraphicFramePr>
          <p:nvPr userDrawn="1">
            <p:extLst>
              <p:ext uri="{D42A27DB-BD31-4B8C-83A1-F6EECF244321}">
                <p14:modId xmlns:p14="http://schemas.microsoft.com/office/powerpoint/2010/main" val="1161208584"/>
              </p:ext>
            </p:extLst>
          </p:nvPr>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402232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9AF2F2-8FF8-1248-B9E6-1BE14FD125FA}"/>
              </a:ext>
            </a:extLst>
          </p:cNvPr>
          <p:cNvSpPr>
            <a:spLocks noGrp="1"/>
          </p:cNvSpPr>
          <p:nvPr>
            <p:ph type="pic" sz="quarter" idx="10"/>
          </p:nvPr>
        </p:nvSpPr>
        <p:spPr>
          <a:xfrm>
            <a:off x="0" y="1474839"/>
            <a:ext cx="7993626" cy="5383161"/>
          </a:xfrm>
          <a:prstGeom prst="rect">
            <a:avLst/>
          </a:prstGeom>
        </p:spPr>
        <p:txBody>
          <a:bodyPr/>
          <a:lstStyle/>
          <a:p>
            <a:endParaRPr lang="en-US"/>
          </a:p>
        </p:txBody>
      </p:sp>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sp>
        <p:nvSpPr>
          <p:cNvPr id="2" name="Title 1">
            <a:extLst>
              <a:ext uri="{FF2B5EF4-FFF2-40B4-BE49-F238E27FC236}">
                <a16:creationId xmlns:a16="http://schemas.microsoft.com/office/drawing/2014/main" id="{F3C4BC74-360F-E640-A62D-9EF6AFA26501}"/>
              </a:ext>
            </a:extLst>
          </p:cNvPr>
          <p:cNvSpPr>
            <a:spLocks noGrp="1"/>
          </p:cNvSpPr>
          <p:nvPr>
            <p:ph type="title"/>
          </p:nvPr>
        </p:nvSpPr>
        <p:spPr/>
        <p:txBody>
          <a:bodyPr/>
          <a:lstStyle/>
          <a:p>
            <a:r>
              <a:rPr lang="en-GB"/>
              <a:t>Click to edit Master title style</a:t>
            </a:r>
            <a:endParaRPr lang="en-US"/>
          </a:p>
        </p:txBody>
      </p:sp>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graphicFrame>
        <p:nvGraphicFramePr>
          <p:cNvPr id="6" name="Table 4">
            <a:extLst>
              <a:ext uri="{FF2B5EF4-FFF2-40B4-BE49-F238E27FC236}">
                <a16:creationId xmlns:a16="http://schemas.microsoft.com/office/drawing/2014/main" id="{5350516D-5043-C447-93F2-4446F9496CBA}"/>
              </a:ext>
            </a:extLst>
          </p:cNvPr>
          <p:cNvGraphicFramePr>
            <a:graphicFrameLocks noGrp="1"/>
          </p:cNvGraphicFramePr>
          <p:nvPr userDrawn="1">
            <p:extLst>
              <p:ext uri="{D42A27DB-BD31-4B8C-83A1-F6EECF244321}">
                <p14:modId xmlns:p14="http://schemas.microsoft.com/office/powerpoint/2010/main" val="2257204629"/>
              </p:ext>
            </p:extLst>
          </p:nvPr>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112551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sp>
        <p:nvSpPr>
          <p:cNvPr id="7" name="Title 1">
            <a:extLst>
              <a:ext uri="{FF2B5EF4-FFF2-40B4-BE49-F238E27FC236}">
                <a16:creationId xmlns:a16="http://schemas.microsoft.com/office/drawing/2014/main" id="{B68285AE-579D-FB4A-9F87-25716798BFF4}"/>
              </a:ext>
            </a:extLst>
          </p:cNvPr>
          <p:cNvSpPr>
            <a:spLocks noGrp="1"/>
          </p:cNvSpPr>
          <p:nvPr>
            <p:ph type="title"/>
          </p:nvPr>
        </p:nvSpPr>
        <p:spPr>
          <a:xfrm>
            <a:off x="228600" y="4193576"/>
            <a:ext cx="11696699" cy="682195"/>
          </a:xfrm>
          <a:prstGeom prst="rect">
            <a:avLst/>
          </a:prstGeom>
        </p:spPr>
        <p:txBody>
          <a:bodyPr/>
          <a:lstStyle>
            <a:lvl1pPr>
              <a:defRPr sz="3600">
                <a:solidFill>
                  <a:schemeClr val="accent2"/>
                </a:solidFill>
              </a:defRPr>
            </a:lvl1pPr>
          </a:lstStyle>
          <a:p>
            <a:r>
              <a:rPr lang="en-GB"/>
              <a:t>Click to edit Master title style</a:t>
            </a:r>
            <a:endParaRPr lang="en-US"/>
          </a:p>
        </p:txBody>
      </p:sp>
      <p:graphicFrame>
        <p:nvGraphicFramePr>
          <p:cNvPr id="6" name="Table 4">
            <a:extLst>
              <a:ext uri="{FF2B5EF4-FFF2-40B4-BE49-F238E27FC236}">
                <a16:creationId xmlns:a16="http://schemas.microsoft.com/office/drawing/2014/main" id="{E631FF95-1ACE-0C4B-8294-E562D85464DB}"/>
              </a:ext>
            </a:extLst>
          </p:cNvPr>
          <p:cNvGraphicFramePr>
            <a:graphicFrameLocks noGrp="1"/>
          </p:cNvGraphicFramePr>
          <p:nvPr userDrawn="1"/>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574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Takeaways">
    <p:bg>
      <p:bgRef idx="1001">
        <a:schemeClr val="bg2"/>
      </p:bgRef>
    </p:bg>
    <p:spTree>
      <p:nvGrpSpPr>
        <p:cNvPr id="1" name=""/>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C88908C0-E1C6-9D44-AE46-A34870870309}"/>
              </a:ext>
            </a:extLst>
          </p:cNvPr>
          <p:cNvSpPr>
            <a:spLocks noGrp="1"/>
          </p:cNvSpPr>
          <p:nvPr>
            <p:ph sz="quarter" idx="13" hasCustomPrompt="1"/>
          </p:nvPr>
        </p:nvSpPr>
        <p:spPr>
          <a:xfrm>
            <a:off x="6096000" y="487681"/>
            <a:ext cx="5513388" cy="4892038"/>
          </a:xfrm>
        </p:spPr>
        <p:txBody>
          <a:bodyPr anchor="ctr"/>
          <a:lstStyle>
            <a:lvl1pPr marL="0" indent="0" algn="ctr">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dirty="0"/>
              <a:t>MS technology list</a:t>
            </a:r>
          </a:p>
        </p:txBody>
      </p:sp>
      <p:sp>
        <p:nvSpPr>
          <p:cNvPr id="6" name="Content Placeholder 8">
            <a:extLst>
              <a:ext uri="{FF2B5EF4-FFF2-40B4-BE49-F238E27FC236}">
                <a16:creationId xmlns:a16="http://schemas.microsoft.com/office/drawing/2014/main" id="{D4312BEA-4774-E74B-BA9D-FB807148548D}"/>
              </a:ext>
            </a:extLst>
          </p:cNvPr>
          <p:cNvSpPr>
            <a:spLocks noGrp="1"/>
          </p:cNvSpPr>
          <p:nvPr>
            <p:ph sz="quarter" idx="14" hasCustomPrompt="1"/>
          </p:nvPr>
        </p:nvSpPr>
        <p:spPr>
          <a:xfrm>
            <a:off x="548640" y="2779811"/>
            <a:ext cx="4826000"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dirty="0"/>
              <a:t>Story summary</a:t>
            </a:r>
          </a:p>
        </p:txBody>
      </p:sp>
    </p:spTree>
    <p:extLst>
      <p:ext uri="{BB962C8B-B14F-4D97-AF65-F5344CB8AC3E}">
        <p14:creationId xmlns:p14="http://schemas.microsoft.com/office/powerpoint/2010/main" val="18869527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67DA-8F0D-1349-82E9-37FD00CD3CB2}"/>
              </a:ext>
            </a:extLst>
          </p:cNvPr>
          <p:cNvSpPr>
            <a:spLocks noGrp="1"/>
          </p:cNvSpPr>
          <p:nvPr>
            <p:ph type="title"/>
          </p:nvPr>
        </p:nvSpPr>
        <p:spPr/>
        <p:txBody>
          <a:bodyPr/>
          <a:lstStyle/>
          <a:p>
            <a:r>
              <a:rPr lang="en-GB"/>
              <a:t>Click to edit Master title style</a:t>
            </a:r>
            <a:endParaRPr lang="en-US"/>
          </a:p>
        </p:txBody>
      </p:sp>
      <p:graphicFrame>
        <p:nvGraphicFramePr>
          <p:cNvPr id="4" name="Table 4">
            <a:extLst>
              <a:ext uri="{FF2B5EF4-FFF2-40B4-BE49-F238E27FC236}">
                <a16:creationId xmlns:a16="http://schemas.microsoft.com/office/drawing/2014/main" id="{50307CA8-29A3-A94C-A243-8E8023311456}"/>
              </a:ext>
            </a:extLst>
          </p:cNvPr>
          <p:cNvGraphicFramePr>
            <a:graphicFrameLocks noGrp="1"/>
          </p:cNvGraphicFramePr>
          <p:nvPr userDrawn="1">
            <p:extLst>
              <p:ext uri="{D42A27DB-BD31-4B8C-83A1-F6EECF244321}">
                <p14:modId xmlns:p14="http://schemas.microsoft.com/office/powerpoint/2010/main" val="3649399413"/>
              </p:ext>
            </p:extLst>
          </p:nvPr>
        </p:nvGraphicFramePr>
        <p:xfrm>
          <a:off x="369092" y="6435922"/>
          <a:ext cx="11556208" cy="198120"/>
        </p:xfrm>
        <a:graphic>
          <a:graphicData uri="http://schemas.openxmlformats.org/drawingml/2006/table">
            <a:tbl>
              <a:tblPr firstRow="1" bandRow="1">
                <a:tableStyleId>{5C22544A-7EE6-4342-B048-85BDC9FD1C3A}</a:tableStyleId>
              </a:tblPr>
              <a:tblGrid>
                <a:gridCol w="5778104">
                  <a:extLst>
                    <a:ext uri="{9D8B030D-6E8A-4147-A177-3AD203B41FA5}">
                      <a16:colId xmlns:a16="http://schemas.microsoft.com/office/drawing/2014/main" val="3936959224"/>
                    </a:ext>
                  </a:extLst>
                </a:gridCol>
                <a:gridCol w="5778104">
                  <a:extLst>
                    <a:ext uri="{9D8B030D-6E8A-4147-A177-3AD203B41FA5}">
                      <a16:colId xmlns:a16="http://schemas.microsoft.com/office/drawing/2014/main" val="2131292953"/>
                    </a:ext>
                  </a:extLst>
                </a:gridCol>
              </a:tblGrid>
              <a:tr h="120651">
                <a:tc>
                  <a:txBody>
                    <a:bodyPr/>
                    <a:lstStyle/>
                    <a:p>
                      <a:pPr marL="0" marR="0" lvl="0" indent="0" algn="l"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 Annata                                                                                  </a:t>
                      </a:r>
                      <a:endParaRPr lang="en-US" sz="700" b="0">
                        <a:solidFill>
                          <a:schemeClr val="accent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1087869" rtl="0" eaLnBrk="1" fontAlgn="auto" latinLnBrk="0" hangingPunct="1">
                        <a:lnSpc>
                          <a:spcPct val="100000"/>
                        </a:lnSpc>
                        <a:spcBef>
                          <a:spcPts val="0"/>
                        </a:spcBef>
                        <a:spcAft>
                          <a:spcPts val="0"/>
                        </a:spcAft>
                        <a:buClrTx/>
                        <a:buSzTx/>
                        <a:buFontTx/>
                        <a:buNone/>
                        <a:tabLst/>
                        <a:defRPr/>
                      </a:pPr>
                      <a:r>
                        <a:rPr lang="en-US" sz="700" b="0">
                          <a:solidFill>
                            <a:schemeClr val="accent3"/>
                          </a:solidFill>
                          <a:latin typeface="+mn-lt"/>
                        </a:rPr>
                        <a:t>annata 365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4323505"/>
                  </a:ext>
                </a:extLst>
              </a:tr>
            </a:tbl>
          </a:graphicData>
        </a:graphic>
      </p:graphicFrame>
    </p:spTree>
    <p:extLst>
      <p:ext uri="{BB962C8B-B14F-4D97-AF65-F5344CB8AC3E}">
        <p14:creationId xmlns:p14="http://schemas.microsoft.com/office/powerpoint/2010/main" val="20314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EF7F8AC-799B-104D-8894-96A57BC8C729}"/>
              </a:ext>
            </a:extLst>
          </p:cNvPr>
          <p:cNvSpPr txBox="1"/>
          <p:nvPr userDrawn="1"/>
        </p:nvSpPr>
        <p:spPr>
          <a:xfrm>
            <a:off x="10347510" y="6430428"/>
            <a:ext cx="1458410" cy="427572"/>
          </a:xfrm>
          <a:prstGeom prst="rect">
            <a:avLst/>
          </a:prstGeom>
          <a:noFill/>
        </p:spPr>
        <p:txBody>
          <a:bodyPr wrap="none" rIns="0" rtlCol="0" anchor="ctr" anchorCtr="0">
            <a:noAutofit/>
          </a:bodyPr>
          <a:lstStyle/>
          <a:p>
            <a:pPr algn="r">
              <a:lnSpc>
                <a:spcPct val="100000"/>
              </a:lnSpc>
            </a:pPr>
            <a:fld id="{7F577133-EDC1-4610-966F-8E4F708DE6DD}" type="slidenum">
              <a:rPr lang="en-US" sz="1200" smtClean="0">
                <a:solidFill>
                  <a:srgbClr val="002050">
                    <a:alpha val="50000"/>
                  </a:srgbClr>
                </a:solidFill>
              </a:rPr>
              <a:pPr algn="r">
                <a:lnSpc>
                  <a:spcPct val="100000"/>
                </a:lnSpc>
              </a:pPr>
              <a:t>‹#›</a:t>
            </a:fld>
            <a:endParaRPr lang="en-US" sz="1200">
              <a:solidFill>
                <a:srgbClr val="002050">
                  <a:alpha val="50000"/>
                </a:srgbClr>
              </a:solidFill>
              <a:latin typeface="+mj-lt"/>
            </a:endParaRPr>
          </a:p>
        </p:txBody>
      </p:sp>
    </p:spTree>
    <p:extLst>
      <p:ext uri="{BB962C8B-B14F-4D97-AF65-F5344CB8AC3E}">
        <p14:creationId xmlns:p14="http://schemas.microsoft.com/office/powerpoint/2010/main" val="2563637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4219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490927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Master Layout">
    <p:bg>
      <p:bgPr>
        <a:solidFill>
          <a:schemeClr val="bg1"/>
        </a:solidFill>
        <a:effectLst/>
      </p:bgPr>
    </p:bg>
    <p:spTree>
      <p:nvGrpSpPr>
        <p:cNvPr id="1" name=""/>
        <p:cNvGrpSpPr/>
        <p:nvPr/>
      </p:nvGrpSpPr>
      <p:grpSpPr>
        <a:xfrm>
          <a:off x="0" y="0"/>
          <a:ext cx="0" cy="0"/>
          <a:chOff x="0" y="0"/>
          <a:chExt cx="0" cy="0"/>
        </a:xfrm>
      </p:grpSpPr>
      <p:sp>
        <p:nvSpPr>
          <p:cNvPr id="9" name="Title 9"/>
          <p:cNvSpPr>
            <a:spLocks noGrp="1"/>
          </p:cNvSpPr>
          <p:nvPr>
            <p:ph type="title"/>
          </p:nvPr>
        </p:nvSpPr>
        <p:spPr>
          <a:xfrm>
            <a:off x="382309" y="228603"/>
            <a:ext cx="11431385" cy="409575"/>
          </a:xfrm>
          <a:prstGeom prst="rect">
            <a:avLst/>
          </a:prstGeom>
        </p:spPr>
        <p:txBody>
          <a:bodyPr lIns="36000" rIns="36000" anchor="b" anchorCtr="0">
            <a:noAutofit/>
          </a:bodyPr>
          <a:lstStyle>
            <a:lvl1pPr algn="l">
              <a:defRPr sz="1800" b="1">
                <a:solidFill>
                  <a:schemeClr val="tx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sz="quarter" idx="18"/>
          </p:nvPr>
        </p:nvSpPr>
        <p:spPr>
          <a:xfrm>
            <a:off x="382309" y="1490347"/>
            <a:ext cx="11431385" cy="4384674"/>
          </a:xfrm>
        </p:spPr>
        <p:txBody>
          <a:bodyPr tIns="203765">
            <a:noAutofit/>
          </a:bodyPr>
          <a:lstStyle>
            <a:lvl1pPr marL="342900" indent="-342900">
              <a:spcBef>
                <a:spcPts val="394"/>
              </a:spcBef>
              <a:buFont typeface="Wingdings" panose="05000000000000000000" pitchFamily="2" charset="2"/>
              <a:buChar char="§"/>
              <a:defRPr sz="1400">
                <a:latin typeface="Segoe UI" panose="020B0502040204020203" pitchFamily="34" charset="0"/>
                <a:cs typeface="Segoe UI" panose="020B0502040204020203" pitchFamily="34" charset="0"/>
              </a:defRPr>
            </a:lvl1pPr>
            <a:lvl2pPr marL="522702" indent="-342900">
              <a:buFont typeface="Wingdings" panose="05000000000000000000" pitchFamily="2" charset="2"/>
              <a:buChar char="§"/>
              <a:defRPr sz="1400">
                <a:latin typeface="Segoe UI" panose="020B0502040204020203" pitchFamily="34" charset="0"/>
                <a:cs typeface="Segoe UI" panose="020B0502040204020203" pitchFamily="34" charset="0"/>
              </a:defRPr>
            </a:lvl2pPr>
            <a:lvl3pPr marL="747455" indent="-342900">
              <a:buFont typeface="Wingdings" panose="05000000000000000000" pitchFamily="2" charset="2"/>
              <a:buChar char="§"/>
              <a:defRPr sz="1400">
                <a:latin typeface="Segoe UI" panose="020B0502040204020203" pitchFamily="34" charset="0"/>
                <a:cs typeface="Segoe UI" panose="020B0502040204020203" pitchFamily="34" charset="0"/>
              </a:defRPr>
            </a:lvl3pPr>
            <a:lvl4pPr marL="909277" indent="-342900">
              <a:buFont typeface="Wingdings" panose="05000000000000000000" pitchFamily="2" charset="2"/>
              <a:buChar char="§"/>
              <a:defRPr sz="1400">
                <a:latin typeface="Segoe UI" panose="020B0502040204020203" pitchFamily="34" charset="0"/>
                <a:cs typeface="Segoe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23"/>
          <p:cNvSpPr>
            <a:spLocks noGrp="1"/>
          </p:cNvSpPr>
          <p:nvPr>
            <p:ph type="body" sz="quarter" idx="14" hasCustomPrompt="1"/>
          </p:nvPr>
        </p:nvSpPr>
        <p:spPr>
          <a:xfrm>
            <a:off x="382309" y="6137762"/>
            <a:ext cx="11431385" cy="215444"/>
          </a:xfrm>
          <a:prstGeom prst="rect">
            <a:avLst/>
          </a:prstGeom>
        </p:spPr>
        <p:txBody>
          <a:bodyPr wrap="square" anchor="b" anchorCtr="0">
            <a:spAutoFit/>
          </a:bodyPr>
          <a:lstStyle>
            <a:lvl1pPr marL="0" indent="0">
              <a:spcBef>
                <a:spcPts val="0"/>
              </a:spcBef>
              <a:buFont typeface="+mj-lt"/>
              <a:buNone/>
              <a:defRPr sz="800" b="0" i="1" baseline="0">
                <a:latin typeface="Segoe UI" panose="020B0502040204020203" pitchFamily="34" charset="0"/>
                <a:cs typeface="Segoe UI" panose="020B0502040204020203" pitchFamily="34" charset="0"/>
              </a:defRPr>
            </a:lvl1pPr>
            <a:lvl2pPr>
              <a:defRPr sz="794">
                <a:latin typeface="Arial" pitchFamily="34" charset="0"/>
                <a:cs typeface="Arial" pitchFamily="34" charset="0"/>
              </a:defRPr>
            </a:lvl2pPr>
            <a:lvl3pPr>
              <a:defRPr sz="794">
                <a:latin typeface="Arial" pitchFamily="34" charset="0"/>
                <a:cs typeface="Arial" pitchFamily="34" charset="0"/>
              </a:defRPr>
            </a:lvl3pPr>
            <a:lvl4pPr>
              <a:defRPr sz="794">
                <a:latin typeface="Arial" pitchFamily="34" charset="0"/>
                <a:cs typeface="Arial" pitchFamily="34" charset="0"/>
              </a:defRPr>
            </a:lvl4pPr>
            <a:lvl5pPr>
              <a:defRPr sz="794">
                <a:latin typeface="Arial" pitchFamily="34" charset="0"/>
                <a:cs typeface="Arial" pitchFamily="34" charset="0"/>
              </a:defRPr>
            </a:lvl5pPr>
          </a:lstStyle>
          <a:p>
            <a:pPr lvl="0"/>
            <a:r>
              <a:rPr lang="en-US"/>
              <a:t>Note:</a:t>
            </a:r>
          </a:p>
        </p:txBody>
      </p:sp>
      <p:sp>
        <p:nvSpPr>
          <p:cNvPr id="26" name="Text Placeholder 21"/>
          <p:cNvSpPr>
            <a:spLocks noGrp="1"/>
          </p:cNvSpPr>
          <p:nvPr>
            <p:ph type="body" sz="quarter" idx="13"/>
          </p:nvPr>
        </p:nvSpPr>
        <p:spPr>
          <a:xfrm>
            <a:off x="382309" y="720001"/>
            <a:ext cx="11431385" cy="476975"/>
          </a:xfrm>
          <a:prstGeom prst="rect">
            <a:avLst/>
          </a:prstGeom>
        </p:spPr>
        <p:txBody>
          <a:bodyPr wrap="square" lIns="36000" tIns="36000" rIns="36000" bIns="36000" numCol="1" anchor="t" anchorCtr="0">
            <a:noAutofit/>
          </a:bodyPr>
          <a:lstStyle>
            <a:lvl1pPr marL="0" indent="0" algn="l" defTabSz="720000" rtl="0" eaLnBrk="0" fontAlgn="base" hangingPunct="0">
              <a:lnSpc>
                <a:spcPct val="100000"/>
              </a:lnSpc>
              <a:spcBef>
                <a:spcPts val="0"/>
              </a:spcBef>
              <a:spcAft>
                <a:spcPts val="200"/>
              </a:spcAft>
              <a:buClrTx/>
              <a:buSzPct val="100000"/>
              <a:buFontTx/>
              <a:buNone/>
              <a:tabLst>
                <a:tab pos="0" algn="l"/>
              </a:tabLst>
              <a:defRPr lang="en-US" sz="1400" b="0" i="1" kern="1200" baseline="0" dirty="0">
                <a:solidFill>
                  <a:schemeClr val="tx1"/>
                </a:solidFill>
                <a:latin typeface="Segoe UI" panose="020B0502040204020203" pitchFamily="34" charset="0"/>
                <a:ea typeface="+mn-ea"/>
                <a:cs typeface="Segoe UI" panose="020B0502040204020203" pitchFamily="34" charset="0"/>
              </a:defRPr>
            </a:lvl1pPr>
            <a:lvl2pPr marL="561881" indent="-224753" algn="l" rtl="0" eaLnBrk="0" fontAlgn="base" hangingPunct="0">
              <a:lnSpc>
                <a:spcPct val="100000"/>
              </a:lnSpc>
              <a:spcBef>
                <a:spcPts val="983"/>
              </a:spcBef>
              <a:spcAft>
                <a:spcPct val="0"/>
              </a:spcAft>
              <a:buClrTx/>
              <a:buSzPct val="100000"/>
              <a:defRPr lang="en-US" sz="1147" kern="1200" baseline="0" dirty="0" smtClean="0">
                <a:solidFill>
                  <a:schemeClr val="tx1"/>
                </a:solidFill>
                <a:latin typeface="Arial" pitchFamily="34" charset="0"/>
                <a:ea typeface="+mn-ea"/>
                <a:cs typeface="+mn-cs"/>
              </a:defRPr>
            </a:lvl2pPr>
            <a:lvl3pPr marL="899010" indent="-224753" algn="l" rtl="0" eaLnBrk="0" fontAlgn="base" hangingPunct="0">
              <a:lnSpc>
                <a:spcPct val="100000"/>
              </a:lnSpc>
              <a:spcBef>
                <a:spcPts val="983"/>
              </a:spcBef>
              <a:spcAft>
                <a:spcPct val="0"/>
              </a:spcAft>
              <a:buClrTx/>
              <a:buSzPct val="100000"/>
              <a:buFont typeface="Courier New" pitchFamily="49" charset="0"/>
              <a:buChar char="o"/>
              <a:defRPr lang="en-US" sz="1059" kern="1200" baseline="0" dirty="0" smtClean="0">
                <a:solidFill>
                  <a:schemeClr val="tx1"/>
                </a:solidFill>
                <a:latin typeface="Arial" pitchFamily="34" charset="0"/>
                <a:ea typeface="+mn-ea"/>
                <a:cs typeface="+mn-cs"/>
              </a:defRPr>
            </a:lvl3pPr>
            <a:lvl4pPr marL="1236140" indent="-224753" algn="l" rtl="0" eaLnBrk="0" fontAlgn="base" hangingPunct="0">
              <a:lnSpc>
                <a:spcPct val="100000"/>
              </a:lnSpc>
              <a:spcBef>
                <a:spcPts val="983"/>
              </a:spcBef>
              <a:spcAft>
                <a:spcPct val="0"/>
              </a:spcAft>
              <a:buClrTx/>
              <a:buSzPct val="100000"/>
              <a:buFont typeface="Wingdings" pitchFamily="2" charset="2"/>
              <a:buChar char="§"/>
              <a:defRPr lang="en-US" sz="971" kern="1200" baseline="0" dirty="0" smtClean="0">
                <a:solidFill>
                  <a:schemeClr val="tx1"/>
                </a:solidFill>
                <a:latin typeface="Arial" pitchFamily="34" charset="0"/>
                <a:ea typeface="+mn-ea"/>
                <a:cs typeface="+mn-cs"/>
              </a:defRPr>
            </a:lvl4pPr>
            <a:lvl5pPr marL="1573269" indent="-224753" algn="l" rtl="0" eaLnBrk="0" fontAlgn="base" hangingPunct="0">
              <a:lnSpc>
                <a:spcPct val="100000"/>
              </a:lnSpc>
              <a:spcBef>
                <a:spcPts val="983"/>
              </a:spcBef>
              <a:spcAft>
                <a:spcPct val="0"/>
              </a:spcAft>
              <a:buClrTx/>
              <a:buSzPct val="100000"/>
              <a:buFont typeface="Arial" pitchFamily="34" charset="0"/>
              <a:buChar char="–"/>
              <a:defRPr lang="en-US" sz="882" kern="1200" baseline="0" dirty="0">
                <a:solidFill>
                  <a:schemeClr val="tx1"/>
                </a:solidFill>
                <a:latin typeface="Arial" pitchFamily="34" charset="0"/>
                <a:ea typeface="+mn-ea"/>
                <a:cs typeface="+mn-cs"/>
              </a:defRPr>
            </a:lvl5pPr>
          </a:lstStyle>
          <a:p>
            <a:pPr marL="0" lvl="0" indent="0" algn="l" defTabSz="899010" rtl="0" eaLnBrk="0" fontAlgn="base" latinLnBrk="0" hangingPunct="0">
              <a:lnSpc>
                <a:spcPct val="100000"/>
              </a:lnSpc>
              <a:spcBef>
                <a:spcPts val="983"/>
              </a:spcBef>
              <a:spcAft>
                <a:spcPct val="0"/>
              </a:spcAft>
              <a:buClrTx/>
              <a:buSzPct val="100000"/>
              <a:buFontTx/>
              <a:buNone/>
            </a:pPr>
            <a:endParaRPr lang="en-US"/>
          </a:p>
        </p:txBody>
      </p:sp>
    </p:spTree>
    <p:extLst>
      <p:ext uri="{BB962C8B-B14F-4D97-AF65-F5344CB8AC3E}">
        <p14:creationId xmlns:p14="http://schemas.microsoft.com/office/powerpoint/2010/main" val="3370148994"/>
      </p:ext>
    </p:extLst>
  </p:cSld>
  <p:clrMapOvr>
    <a:masterClrMapping/>
  </p:clrMapOvr>
  <p:extLst>
    <p:ext uri="{DCECCB84-F9BA-43D5-87BE-67443E8EF086}">
      <p15:sldGuideLst xmlns:p15="http://schemas.microsoft.com/office/powerpoint/2012/main">
        <p15:guide id="1" orient="horz" pos="640">
          <p15:clr>
            <a:srgbClr val="C35E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381004" y="1143632"/>
            <a:ext cx="11430000"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3737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53AB00-99D2-174A-8900-7246A2E54C2D}"/>
              </a:ext>
            </a:extLst>
          </p:cNvPr>
          <p:cNvSpPr>
            <a:spLocks noGrp="1"/>
          </p:cNvSpPr>
          <p:nvPr>
            <p:ph type="title"/>
          </p:nvPr>
        </p:nvSpPr>
        <p:spPr/>
        <p:txBody>
          <a:bodyPr/>
          <a:lstStyle>
            <a:lvl1pPr>
              <a:defRPr>
                <a:solidFill>
                  <a:schemeClr val="accent2"/>
                </a:solidFill>
              </a:defRPr>
            </a:lvl1pPr>
          </a:lstStyle>
          <a:p>
            <a:r>
              <a:rPr lang="en-GB"/>
              <a:t>Click to edit Master title style</a:t>
            </a:r>
            <a:endParaRPr lang="en-US"/>
          </a:p>
        </p:txBody>
      </p:sp>
      <p:pic>
        <p:nvPicPr>
          <p:cNvPr id="4" name="Graphic 3">
            <a:extLst>
              <a:ext uri="{FF2B5EF4-FFF2-40B4-BE49-F238E27FC236}">
                <a16:creationId xmlns:a16="http://schemas.microsoft.com/office/drawing/2014/main" id="{EF40EAD3-7D0B-1842-AD6C-0EDACBBCA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6C185906-2AC1-AF4B-828C-F376D32135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8" name="Picture Placeholder 3">
            <a:extLst>
              <a:ext uri="{FF2B5EF4-FFF2-40B4-BE49-F238E27FC236}">
                <a16:creationId xmlns:a16="http://schemas.microsoft.com/office/drawing/2014/main" id="{D4861C41-FC94-064F-9457-7106B99C4B81}"/>
              </a:ext>
            </a:extLst>
          </p:cNvPr>
          <p:cNvSpPr>
            <a:spLocks noGrp="1"/>
          </p:cNvSpPr>
          <p:nvPr>
            <p:ph type="pic" sz="quarter" idx="10"/>
          </p:nvPr>
        </p:nvSpPr>
        <p:spPr>
          <a:xfrm>
            <a:off x="0" y="1065729"/>
            <a:ext cx="12192000" cy="2668782"/>
          </a:xfrm>
          <a:prstGeom prst="rect">
            <a:avLst/>
          </a:prstGeom>
        </p:spPr>
        <p:txBody>
          <a:bodyPr/>
          <a:lstStyle/>
          <a:p>
            <a:endParaRPr lang="en-US"/>
          </a:p>
        </p:txBody>
      </p:sp>
      <p:sp>
        <p:nvSpPr>
          <p:cNvPr id="9" name="Text Placeholder 2">
            <a:extLst>
              <a:ext uri="{FF2B5EF4-FFF2-40B4-BE49-F238E27FC236}">
                <a16:creationId xmlns:a16="http://schemas.microsoft.com/office/drawing/2014/main" id="{57FD99D0-FDF2-9341-87DE-4DBDC1884909}"/>
              </a:ext>
            </a:extLst>
          </p:cNvPr>
          <p:cNvSpPr>
            <a:spLocks noGrp="1"/>
          </p:cNvSpPr>
          <p:nvPr>
            <p:ph idx="18" hasCustomPrompt="1"/>
          </p:nvPr>
        </p:nvSpPr>
        <p:spPr>
          <a:xfrm>
            <a:off x="8135815" y="3915508"/>
            <a:ext cx="3789484" cy="2275805"/>
          </a:xfrm>
          <a:prstGeom prst="rect">
            <a:avLst/>
          </a:prstGeom>
        </p:spPr>
        <p:txBody>
          <a:bodyPr vert="horz" lIns="91440" tIns="45720" rIns="91440" bIns="45720" numCol="1" spcCol="360000" rtlCol="0" anchor="t" anchorCtr="0">
            <a:noAutofit/>
          </a:bodyPr>
          <a:lstStyle>
            <a:lvl1pPr marL="0" indent="0" fontAlgn="b">
              <a:buNone/>
              <a:defRPr sz="11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12" name="Text Placeholder 2">
            <a:extLst>
              <a:ext uri="{FF2B5EF4-FFF2-40B4-BE49-F238E27FC236}">
                <a16:creationId xmlns:a16="http://schemas.microsoft.com/office/drawing/2014/main" id="{43DE990F-5FD9-8542-974F-F947C207A9E1}"/>
              </a:ext>
            </a:extLst>
          </p:cNvPr>
          <p:cNvSpPr>
            <a:spLocks noGrp="1"/>
          </p:cNvSpPr>
          <p:nvPr>
            <p:ph idx="19" hasCustomPrompt="1"/>
          </p:nvPr>
        </p:nvSpPr>
        <p:spPr>
          <a:xfrm>
            <a:off x="4182207" y="3915508"/>
            <a:ext cx="3789484" cy="2275805"/>
          </a:xfrm>
          <a:prstGeom prst="rect">
            <a:avLst/>
          </a:prstGeom>
        </p:spPr>
        <p:txBody>
          <a:bodyPr vert="horz" lIns="91440" tIns="45720" rIns="91440" bIns="45720" numCol="1" spcCol="360000" rtlCol="0" anchor="t" anchorCtr="0">
            <a:noAutofit/>
          </a:bodyPr>
          <a:lstStyle>
            <a:lvl1pPr marL="0" indent="0" fontAlgn="b">
              <a:buNone/>
              <a:defRPr sz="11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
        <p:nvSpPr>
          <p:cNvPr id="13" name="Text Placeholder 2">
            <a:extLst>
              <a:ext uri="{FF2B5EF4-FFF2-40B4-BE49-F238E27FC236}">
                <a16:creationId xmlns:a16="http://schemas.microsoft.com/office/drawing/2014/main" id="{C1A621A8-FD0E-F44F-A907-CA852EC6957C}"/>
              </a:ext>
            </a:extLst>
          </p:cNvPr>
          <p:cNvSpPr>
            <a:spLocks noGrp="1"/>
          </p:cNvSpPr>
          <p:nvPr>
            <p:ph idx="20" hasCustomPrompt="1"/>
          </p:nvPr>
        </p:nvSpPr>
        <p:spPr>
          <a:xfrm>
            <a:off x="228600" y="3915508"/>
            <a:ext cx="3789484" cy="2275805"/>
          </a:xfrm>
          <a:prstGeom prst="rect">
            <a:avLst/>
          </a:prstGeom>
        </p:spPr>
        <p:txBody>
          <a:bodyPr vert="horz" lIns="91440" tIns="45720" rIns="91440" bIns="45720" numCol="1" spcCol="360000" rtlCol="0" anchor="t" anchorCtr="0">
            <a:noAutofit/>
          </a:bodyPr>
          <a:lstStyle>
            <a:lvl1pPr marL="0" indent="0" fontAlgn="b">
              <a:buNone/>
              <a:defRPr sz="1100" b="0" i="0">
                <a:solidFill>
                  <a:srgbClr val="333A3D"/>
                </a:solidFill>
                <a:latin typeface="Segoe UI" panose="020B0502040204020203" pitchFamily="34" charset="0"/>
                <a:ea typeface="Segoe UI" panose="020B0502040204020203" pitchFamily="34" charset="0"/>
                <a:cs typeface="Segoe UI" panose="020B0502040204020203" pitchFamily="34" charset="0"/>
              </a:defRPr>
            </a:lvl1pPr>
            <a:lvl2pPr fontAlgn="b">
              <a:defRPr sz="1600" b="1">
                <a:solidFill>
                  <a:schemeClr val="tx1">
                    <a:lumMod val="85000"/>
                    <a:lumOff val="15000"/>
                  </a:schemeClr>
                </a:solidFill>
              </a:defRPr>
            </a:lvl2pPr>
            <a:lvl3pPr fontAlgn="b">
              <a:defRPr sz="1400" b="1">
                <a:solidFill>
                  <a:schemeClr val="tx1">
                    <a:lumMod val="85000"/>
                    <a:lumOff val="15000"/>
                  </a:schemeClr>
                </a:solidFill>
              </a:defRPr>
            </a:lvl3pPr>
            <a:lvl4pPr fontAlgn="b">
              <a:defRPr sz="1200" b="1">
                <a:solidFill>
                  <a:schemeClr val="tx1">
                    <a:lumMod val="85000"/>
                    <a:lumOff val="15000"/>
                  </a:schemeClr>
                </a:solidFill>
              </a:defRPr>
            </a:lvl4pPr>
            <a:lvl5pPr fontAlgn="b">
              <a:defRPr sz="1000">
                <a:solidFill>
                  <a:schemeClr val="tx1">
                    <a:lumMod val="85000"/>
                    <a:lumOff val="15000"/>
                  </a:schemeClr>
                </a:solidFill>
              </a:defRPr>
            </a:lvl5pPr>
          </a:lstStyle>
          <a:p>
            <a:pPr lvl="0"/>
            <a:r>
              <a:rPr lang="en-US"/>
              <a:t>Edit Master text styles</a:t>
            </a:r>
          </a:p>
        </p:txBody>
      </p:sp>
    </p:spTree>
    <p:extLst>
      <p:ext uri="{BB962C8B-B14F-4D97-AF65-F5344CB8AC3E}">
        <p14:creationId xmlns:p14="http://schemas.microsoft.com/office/powerpoint/2010/main" val="2056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extLst>
              <a:ext uri="{BEBA8EAE-BF5A-486C-A8C5-ECC9F3942E4B}">
                <a14:imgProps xmlns:a14="http://schemas.microsoft.com/office/drawing/2010/main">
                  <a14:imgLayer r:embed="rId3">
                    <a14:imgEffect>
                      <a14:brightnessContrast bright="-6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D74DB0-20C1-9A4F-AEF1-0D0595EA7D74}"/>
              </a:ext>
            </a:extLst>
          </p:cNvPr>
          <p:cNvSpPr/>
          <p:nvPr userDrawn="1"/>
        </p:nvSpPr>
        <p:spPr>
          <a:xfrm>
            <a:off x="0" y="4556502"/>
            <a:ext cx="12192000" cy="2301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pic>
        <p:nvPicPr>
          <p:cNvPr id="7" name="Graphic 6">
            <a:extLst>
              <a:ext uri="{FF2B5EF4-FFF2-40B4-BE49-F238E27FC236}">
                <a16:creationId xmlns:a16="http://schemas.microsoft.com/office/drawing/2014/main" id="{4B4D1BB1-61E9-F44D-B5DC-8B7EDF6239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605543" y="226520"/>
            <a:ext cx="319756" cy="319756"/>
          </a:xfrm>
          <a:prstGeom prst="rect">
            <a:avLst/>
          </a:prstGeom>
        </p:spPr>
      </p:pic>
      <p:sp>
        <p:nvSpPr>
          <p:cNvPr id="11" name="Title 1">
            <a:extLst>
              <a:ext uri="{FF2B5EF4-FFF2-40B4-BE49-F238E27FC236}">
                <a16:creationId xmlns:a16="http://schemas.microsoft.com/office/drawing/2014/main" id="{4DE41728-F24F-8B4A-9CBD-83CCF03C52D1}"/>
              </a:ext>
            </a:extLst>
          </p:cNvPr>
          <p:cNvSpPr>
            <a:spLocks noGrp="1"/>
          </p:cNvSpPr>
          <p:nvPr>
            <p:ph type="title"/>
          </p:nvPr>
        </p:nvSpPr>
        <p:spPr>
          <a:xfrm>
            <a:off x="228600" y="4751709"/>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9A4DCEEF-9CAB-FC43-8182-DB34F32F84C4}"/>
              </a:ext>
            </a:extLst>
          </p:cNvPr>
          <p:cNvSpPr>
            <a:spLocks noGrp="1"/>
          </p:cNvSpPr>
          <p:nvPr>
            <p:ph idx="13" hasCustomPrompt="1"/>
          </p:nvPr>
        </p:nvSpPr>
        <p:spPr>
          <a:xfrm>
            <a:off x="228600" y="5623645"/>
            <a:ext cx="11696699" cy="543907"/>
          </a:xfrm>
          <a:prstGeom prst="rect">
            <a:avLst/>
          </a:prstGeom>
        </p:spPr>
        <p:txBody>
          <a:bodyPr vert="horz" lIns="91440" tIns="45720" rIns="91440" bIns="45720" numCol="1" spcCol="360000" rtlCol="0" anchor="t" anchorCtr="0">
            <a:noAutofit/>
          </a:bodyPr>
          <a:lstStyle>
            <a:lvl1pPr marL="0" indent="0" fontAlgn="b">
              <a:buNone/>
              <a:defRPr sz="8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sp>
        <p:nvSpPr>
          <p:cNvPr id="17" name="Date Placeholder 3">
            <a:extLst>
              <a:ext uri="{FF2B5EF4-FFF2-40B4-BE49-F238E27FC236}">
                <a16:creationId xmlns:a16="http://schemas.microsoft.com/office/drawing/2014/main" id="{42BD1865-052A-844E-A564-0A3156477032}"/>
              </a:ext>
            </a:extLst>
          </p:cNvPr>
          <p:cNvSpPr>
            <a:spLocks noGrp="1"/>
          </p:cNvSpPr>
          <p:nvPr>
            <p:ph type="dt" sz="half" idx="2"/>
          </p:nvPr>
        </p:nvSpPr>
        <p:spPr>
          <a:xfrm>
            <a:off x="265641" y="6333287"/>
            <a:ext cx="850623" cy="365125"/>
          </a:xfrm>
          <a:prstGeom prst="rect">
            <a:avLst/>
          </a:prstGeom>
        </p:spPr>
        <p:txBody>
          <a:bodyPr vert="horz" lIns="91440" tIns="45720" rIns="91440" bIns="45720" rtlCol="0" anchor="ctr"/>
          <a:lstStyle>
            <a:lvl1pPr algn="l">
              <a:defRPr sz="800">
                <a:solidFill>
                  <a:schemeClr val="bg1"/>
                </a:solidFill>
              </a:defRPr>
            </a:lvl1pPr>
          </a:lstStyle>
          <a:p>
            <a:fld id="{3E7791A1-4E41-4215-AEDE-FF127BC93132}" type="datetime1">
              <a:rPr lang="is-IS" b="1" smtClean="0"/>
              <a:pPr/>
              <a:t>31.8.2021</a:t>
            </a:fld>
            <a:endParaRPr lang="en-US" b="1"/>
          </a:p>
        </p:txBody>
      </p:sp>
      <p:pic>
        <p:nvPicPr>
          <p:cNvPr id="18" name="Picture 17" descr="Logo, company name&#10;&#10;Description automatically generated">
            <a:extLst>
              <a:ext uri="{FF2B5EF4-FFF2-40B4-BE49-F238E27FC236}">
                <a16:creationId xmlns:a16="http://schemas.microsoft.com/office/drawing/2014/main" id="{C0B0BBFF-F549-1048-8AAE-F5177D1AE91D}"/>
              </a:ext>
            </a:extLst>
          </p:cNvPr>
          <p:cNvPicPr>
            <a:picLocks noChangeAspect="1"/>
          </p:cNvPicPr>
          <p:nvPr userDrawn="1"/>
        </p:nvPicPr>
        <p:blipFill>
          <a:blip r:embed="rId6"/>
          <a:stretch>
            <a:fillRect/>
          </a:stretch>
        </p:blipFill>
        <p:spPr>
          <a:xfrm>
            <a:off x="11075736" y="6333287"/>
            <a:ext cx="845435" cy="290445"/>
          </a:xfrm>
          <a:prstGeom prst="rect">
            <a:avLst/>
          </a:prstGeom>
        </p:spPr>
      </p:pic>
    </p:spTree>
    <p:extLst>
      <p:ext uri="{BB962C8B-B14F-4D97-AF65-F5344CB8AC3E}">
        <p14:creationId xmlns:p14="http://schemas.microsoft.com/office/powerpoint/2010/main" val="266091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6EF3-4F74-B242-853C-6C242C419A60}"/>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3" name="Graphic 2">
            <a:extLst>
              <a:ext uri="{FF2B5EF4-FFF2-40B4-BE49-F238E27FC236}">
                <a16:creationId xmlns:a16="http://schemas.microsoft.com/office/drawing/2014/main" id="{D34DE038-C820-1347-90F8-126912D39D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4" name="Graphic 3">
            <a:extLst>
              <a:ext uri="{FF2B5EF4-FFF2-40B4-BE49-F238E27FC236}">
                <a16:creationId xmlns:a16="http://schemas.microsoft.com/office/drawing/2014/main" id="{3402EDE3-592B-8E4C-89BC-180F013C698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Tree>
    <p:extLst>
      <p:ext uri="{BB962C8B-B14F-4D97-AF65-F5344CB8AC3E}">
        <p14:creationId xmlns:p14="http://schemas.microsoft.com/office/powerpoint/2010/main" val="15871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6EF3-4F74-B242-853C-6C242C419A60}"/>
              </a:ext>
            </a:extLst>
          </p:cNvPr>
          <p:cNvSpPr>
            <a:spLocks noGrp="1"/>
          </p:cNvSpPr>
          <p:nvPr>
            <p:ph type="title"/>
          </p:nvPr>
        </p:nvSpPr>
        <p:spPr/>
        <p:txBody>
          <a:bodyPr/>
          <a:lstStyle/>
          <a:p>
            <a:r>
              <a:rPr lang="en-GB"/>
              <a:t>Click to edit Master title style</a:t>
            </a:r>
            <a:endParaRPr lang="en-US"/>
          </a:p>
        </p:txBody>
      </p:sp>
      <p:pic>
        <p:nvPicPr>
          <p:cNvPr id="3" name="Graphic 2">
            <a:extLst>
              <a:ext uri="{FF2B5EF4-FFF2-40B4-BE49-F238E27FC236}">
                <a16:creationId xmlns:a16="http://schemas.microsoft.com/office/drawing/2014/main" id="{D34DE038-C820-1347-90F8-126912D39D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4" name="Graphic 3">
            <a:extLst>
              <a:ext uri="{FF2B5EF4-FFF2-40B4-BE49-F238E27FC236}">
                <a16:creationId xmlns:a16="http://schemas.microsoft.com/office/drawing/2014/main" id="{3402EDE3-592B-8E4C-89BC-180F013C69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Tree>
    <p:extLst>
      <p:ext uri="{BB962C8B-B14F-4D97-AF65-F5344CB8AC3E}">
        <p14:creationId xmlns:p14="http://schemas.microsoft.com/office/powerpoint/2010/main" val="187859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Content tab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1364A-A402-7540-875C-EC46566D9D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78197"/>
          <a:stretch/>
        </p:blipFill>
        <p:spPr>
          <a:xfrm>
            <a:off x="5427676" y="1"/>
            <a:ext cx="6764324" cy="895414"/>
          </a:xfrm>
          <a:prstGeom prst="rect">
            <a:avLst/>
          </a:prstGeom>
        </p:spPr>
      </p:pic>
      <p:sp>
        <p:nvSpPr>
          <p:cNvPr id="16" name="Rectangle 15">
            <a:extLst>
              <a:ext uri="{FF2B5EF4-FFF2-40B4-BE49-F238E27FC236}">
                <a16:creationId xmlns:a16="http://schemas.microsoft.com/office/drawing/2014/main" id="{5F508B1B-984F-AC42-A83C-F98D5E963778}"/>
              </a:ext>
            </a:extLst>
          </p:cNvPr>
          <p:cNvSpPr/>
          <p:nvPr/>
        </p:nvSpPr>
        <p:spPr>
          <a:xfrm rot="10800000">
            <a:off x="0" y="-1"/>
            <a:ext cx="11585196" cy="1545576"/>
          </a:xfrm>
          <a:prstGeom prst="rect">
            <a:avLst/>
          </a:prstGeom>
          <a:gradFill>
            <a:gsLst>
              <a:gs pos="47000">
                <a:srgbClr val="FAFCFD"/>
              </a:gs>
              <a:gs pos="95000">
                <a:schemeClr val="accent1">
                  <a:alpha val="0"/>
                  <a:lumMod val="0"/>
                  <a:lumOff val="100000"/>
                </a:schemeClr>
              </a:gs>
              <a:gs pos="0">
                <a:schemeClr val="bg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4" name="Content Placeholder 2">
            <a:extLst>
              <a:ext uri="{FF2B5EF4-FFF2-40B4-BE49-F238E27FC236}">
                <a16:creationId xmlns:a16="http://schemas.microsoft.com/office/drawing/2014/main" id="{54FE45A8-787D-BD45-9ECF-CA16F8A43169}"/>
              </a:ext>
            </a:extLst>
          </p:cNvPr>
          <p:cNvSpPr>
            <a:spLocks noGrp="1"/>
          </p:cNvSpPr>
          <p:nvPr>
            <p:ph sz="quarter" idx="18"/>
          </p:nvPr>
        </p:nvSpPr>
        <p:spPr>
          <a:xfrm>
            <a:off x="739775" y="1396157"/>
            <a:ext cx="11117263" cy="4358639"/>
          </a:xfrm>
          <a:prstGeom prst="rect">
            <a:avLst/>
          </a:prstGeom>
        </p:spPr>
        <p:txBody>
          <a:bodyPr/>
          <a:lstStyle>
            <a:lvl1pPr marL="0" indent="0">
              <a:buNone/>
              <a:defRPr sz="2000" b="0" i="0">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grpSp>
        <p:nvGrpSpPr>
          <p:cNvPr id="9" name="Group 8">
            <a:extLst>
              <a:ext uri="{FF2B5EF4-FFF2-40B4-BE49-F238E27FC236}">
                <a16:creationId xmlns:a16="http://schemas.microsoft.com/office/drawing/2014/main" id="{F75544C8-A09A-2942-8D74-B94F20E4F3BB}"/>
              </a:ext>
            </a:extLst>
          </p:cNvPr>
          <p:cNvGrpSpPr/>
          <p:nvPr/>
        </p:nvGrpSpPr>
        <p:grpSpPr>
          <a:xfrm>
            <a:off x="11506200" y="261117"/>
            <a:ext cx="424683" cy="424683"/>
            <a:chOff x="4934407" y="1617045"/>
            <a:chExt cx="628995" cy="628995"/>
          </a:xfrm>
        </p:grpSpPr>
        <p:sp>
          <p:nvSpPr>
            <p:cNvPr id="10" name="Rectangle 9">
              <a:extLst>
                <a:ext uri="{FF2B5EF4-FFF2-40B4-BE49-F238E27FC236}">
                  <a16:creationId xmlns:a16="http://schemas.microsoft.com/office/drawing/2014/main" id="{76C95A9E-AE00-FB47-B53B-B7A2A387CBCF}"/>
                </a:ext>
              </a:extLst>
            </p:cNvPr>
            <p:cNvSpPr/>
            <p:nvPr/>
          </p:nvSpPr>
          <p:spPr>
            <a:xfrm>
              <a:off x="4934407" y="1617045"/>
              <a:ext cx="628995" cy="284184"/>
            </a:xfrm>
            <a:prstGeom prst="rect">
              <a:avLst/>
            </a:prstGeom>
            <a:solidFill>
              <a:srgbClr val="E4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D15F0C-8871-E24A-A913-24967F36A206}"/>
                </a:ext>
              </a:extLst>
            </p:cNvPr>
            <p:cNvSpPr/>
            <p:nvPr/>
          </p:nvSpPr>
          <p:spPr>
            <a:xfrm rot="5400000">
              <a:off x="5106812" y="1789451"/>
              <a:ext cx="628995" cy="284184"/>
            </a:xfrm>
            <a:prstGeom prst="rect">
              <a:avLst/>
            </a:prstGeom>
            <a:solidFill>
              <a:srgbClr val="E4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Placeholder 18">
            <a:extLst>
              <a:ext uri="{FF2B5EF4-FFF2-40B4-BE49-F238E27FC236}">
                <a16:creationId xmlns:a16="http://schemas.microsoft.com/office/drawing/2014/main" id="{4A6E9780-2D02-BA44-A551-D0E2E6DE5640}"/>
              </a:ext>
            </a:extLst>
          </p:cNvPr>
          <p:cNvSpPr>
            <a:spLocks noGrp="1"/>
          </p:cNvSpPr>
          <p:nvPr>
            <p:ph type="title"/>
          </p:nvPr>
        </p:nvSpPr>
        <p:spPr>
          <a:xfrm>
            <a:off x="265641" y="261117"/>
            <a:ext cx="10334233" cy="637178"/>
          </a:xfrm>
          <a:prstGeom prst="rect">
            <a:avLst/>
          </a:prstGeom>
        </p:spPr>
        <p:txBody>
          <a:bodyPr vert="horz" lIns="91440" tIns="45720" rIns="91440" bIns="45720" rtlCol="0" anchor="t">
            <a:normAutofit/>
          </a:bodyPr>
          <a:lstStyle>
            <a:lvl1pPr>
              <a:defRPr>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2075588747"/>
      </p:ext>
    </p:extLst>
  </p:cSld>
  <p:clrMapOvr>
    <a:masterClrMapping/>
  </p:clrMapOvr>
  <p:hf sldNum="0" hdr="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9AF2F2-8FF8-1248-B9E6-1BE14FD125FA}"/>
              </a:ext>
            </a:extLst>
          </p:cNvPr>
          <p:cNvSpPr>
            <a:spLocks noGrp="1"/>
          </p:cNvSpPr>
          <p:nvPr>
            <p:ph type="pic" sz="quarter" idx="10"/>
          </p:nvPr>
        </p:nvSpPr>
        <p:spPr>
          <a:xfrm>
            <a:off x="0" y="1474839"/>
            <a:ext cx="7993626" cy="5383161"/>
          </a:xfrm>
          <a:prstGeom prst="rect">
            <a:avLst/>
          </a:prstGeom>
        </p:spPr>
        <p:txBody>
          <a:bodyPr/>
          <a:lstStyle/>
          <a:p>
            <a:endParaRPr lang="en-US"/>
          </a:p>
        </p:txBody>
      </p:sp>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sp>
        <p:nvSpPr>
          <p:cNvPr id="2" name="Title 1">
            <a:extLst>
              <a:ext uri="{FF2B5EF4-FFF2-40B4-BE49-F238E27FC236}">
                <a16:creationId xmlns:a16="http://schemas.microsoft.com/office/drawing/2014/main" id="{F3C4BC74-360F-E640-A62D-9EF6AFA26501}"/>
              </a:ext>
            </a:extLst>
          </p:cNvPr>
          <p:cNvSpPr>
            <a:spLocks noGrp="1"/>
          </p:cNvSpPr>
          <p:nvPr>
            <p:ph type="title"/>
          </p:nvPr>
        </p:nvSpPr>
        <p:spPr/>
        <p:txBody>
          <a:bodyPr/>
          <a:lstStyle/>
          <a:p>
            <a:r>
              <a:rPr lang="en-GB"/>
              <a:t>Click to edit Master title style</a:t>
            </a:r>
            <a:endParaRPr lang="en-US"/>
          </a:p>
        </p:txBody>
      </p:sp>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spTree>
    <p:extLst>
      <p:ext uri="{BB962C8B-B14F-4D97-AF65-F5344CB8AC3E}">
        <p14:creationId xmlns:p14="http://schemas.microsoft.com/office/powerpoint/2010/main" val="153305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E416425-0132-2F46-9C09-BC84BBC18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72900" y="0"/>
            <a:ext cx="419100" cy="419100"/>
          </a:xfrm>
          <a:prstGeom prst="rect">
            <a:avLst/>
          </a:prstGeom>
        </p:spPr>
      </p:pic>
      <p:pic>
        <p:nvPicPr>
          <p:cNvPr id="10" name="Graphic 9">
            <a:extLst>
              <a:ext uri="{FF2B5EF4-FFF2-40B4-BE49-F238E27FC236}">
                <a16:creationId xmlns:a16="http://schemas.microsoft.com/office/drawing/2014/main" id="{971EC8BB-F287-E64C-AE77-782F60675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6445046"/>
            <a:ext cx="419100" cy="419100"/>
          </a:xfrm>
          <a:prstGeom prst="rect">
            <a:avLst/>
          </a:prstGeom>
        </p:spPr>
      </p:pic>
      <p:sp>
        <p:nvSpPr>
          <p:cNvPr id="7" name="Title 1">
            <a:extLst>
              <a:ext uri="{FF2B5EF4-FFF2-40B4-BE49-F238E27FC236}">
                <a16:creationId xmlns:a16="http://schemas.microsoft.com/office/drawing/2014/main" id="{B68285AE-579D-FB4A-9F87-25716798BFF4}"/>
              </a:ext>
            </a:extLst>
          </p:cNvPr>
          <p:cNvSpPr>
            <a:spLocks noGrp="1"/>
          </p:cNvSpPr>
          <p:nvPr>
            <p:ph type="title"/>
          </p:nvPr>
        </p:nvSpPr>
        <p:spPr>
          <a:xfrm>
            <a:off x="228600" y="4193576"/>
            <a:ext cx="11696699" cy="682195"/>
          </a:xfrm>
          <a:prstGeom prst="rect">
            <a:avLst/>
          </a:prstGeom>
        </p:spPr>
        <p:txBody>
          <a:bodyPr/>
          <a:lstStyle>
            <a:lvl1pPr>
              <a:defRPr sz="3600">
                <a:solidFill>
                  <a:schemeClr val="accent2"/>
                </a:solidFill>
              </a:defRPr>
            </a:lvl1pPr>
          </a:lstStyle>
          <a:p>
            <a:r>
              <a:rPr lang="en-GB"/>
              <a:t>Click to edit Master title style</a:t>
            </a:r>
            <a:endParaRPr lang="en-US"/>
          </a:p>
        </p:txBody>
      </p:sp>
    </p:spTree>
    <p:extLst>
      <p:ext uri="{BB962C8B-B14F-4D97-AF65-F5344CB8AC3E}">
        <p14:creationId xmlns:p14="http://schemas.microsoft.com/office/powerpoint/2010/main" val="6025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67DA-8F0D-1349-82E9-37FD00CD3CB2}"/>
              </a:ext>
            </a:extLst>
          </p:cNvPr>
          <p:cNvSpPr>
            <a:spLocks noGrp="1"/>
          </p:cNvSpPr>
          <p:nvPr>
            <p:ph type="title"/>
          </p:nvPr>
        </p:nvSpPr>
        <p:spPr>
          <a:xfrm>
            <a:off x="228600" y="293990"/>
            <a:ext cx="11696700" cy="682195"/>
          </a:xfrm>
        </p:spPr>
        <p:txBody>
          <a:bodyPr/>
          <a:lstStyle/>
          <a:p>
            <a:r>
              <a:rPr lang="en-GB"/>
              <a:t>Click to edit Master title style</a:t>
            </a:r>
            <a:endParaRPr lang="en-US"/>
          </a:p>
        </p:txBody>
      </p:sp>
      <p:pic>
        <p:nvPicPr>
          <p:cNvPr id="4" name="Graphic 3">
            <a:extLst>
              <a:ext uri="{FF2B5EF4-FFF2-40B4-BE49-F238E27FC236}">
                <a16:creationId xmlns:a16="http://schemas.microsoft.com/office/drawing/2014/main" id="{7785FA29-DB58-CB41-87B2-34493FB404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2900" y="0"/>
            <a:ext cx="419100" cy="419100"/>
          </a:xfrm>
          <a:prstGeom prst="rect">
            <a:avLst/>
          </a:prstGeom>
        </p:spPr>
      </p:pic>
      <p:pic>
        <p:nvPicPr>
          <p:cNvPr id="5" name="Graphic 4">
            <a:extLst>
              <a:ext uri="{FF2B5EF4-FFF2-40B4-BE49-F238E27FC236}">
                <a16:creationId xmlns:a16="http://schemas.microsoft.com/office/drawing/2014/main" id="{82ED9997-48A7-1E46-8D83-E0E49FA7C4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6445046"/>
            <a:ext cx="419100" cy="419100"/>
          </a:xfrm>
          <a:prstGeom prst="rect">
            <a:avLst/>
          </a:prstGeom>
        </p:spPr>
      </p:pic>
      <p:sp>
        <p:nvSpPr>
          <p:cNvPr id="11" name="Picture Placeholder 10">
            <a:extLst>
              <a:ext uri="{FF2B5EF4-FFF2-40B4-BE49-F238E27FC236}">
                <a16:creationId xmlns:a16="http://schemas.microsoft.com/office/drawing/2014/main" id="{B497F01F-94FD-DC43-B30B-21EAE74C98BA}"/>
              </a:ext>
            </a:extLst>
          </p:cNvPr>
          <p:cNvSpPr>
            <a:spLocks noGrp="1"/>
          </p:cNvSpPr>
          <p:nvPr>
            <p:ph type="pic" sz="quarter" idx="10"/>
          </p:nvPr>
        </p:nvSpPr>
        <p:spPr>
          <a:xfrm>
            <a:off x="-1" y="1270175"/>
            <a:ext cx="3904735" cy="3725449"/>
          </a:xfrm>
          <a:prstGeom prst="rect">
            <a:avLst/>
          </a:prstGeom>
        </p:spPr>
        <p:txBody>
          <a:bodyPr/>
          <a:lstStyle/>
          <a:p>
            <a:r>
              <a:rPr lang="en-GB"/>
              <a:t>Click icon to add picture</a:t>
            </a:r>
            <a:endParaRPr lang="en-US"/>
          </a:p>
        </p:txBody>
      </p:sp>
      <p:sp>
        <p:nvSpPr>
          <p:cNvPr id="14" name="Picture Placeholder 10">
            <a:extLst>
              <a:ext uri="{FF2B5EF4-FFF2-40B4-BE49-F238E27FC236}">
                <a16:creationId xmlns:a16="http://schemas.microsoft.com/office/drawing/2014/main" id="{3E688054-B5D1-874F-AFE6-E23E68065424}"/>
              </a:ext>
            </a:extLst>
          </p:cNvPr>
          <p:cNvSpPr>
            <a:spLocks noGrp="1"/>
          </p:cNvSpPr>
          <p:nvPr>
            <p:ph type="pic" sz="quarter" idx="11"/>
          </p:nvPr>
        </p:nvSpPr>
        <p:spPr>
          <a:xfrm>
            <a:off x="4143632" y="1270175"/>
            <a:ext cx="3904735" cy="3725449"/>
          </a:xfrm>
          <a:prstGeom prst="rect">
            <a:avLst/>
          </a:prstGeom>
        </p:spPr>
        <p:txBody>
          <a:bodyPr/>
          <a:lstStyle/>
          <a:p>
            <a:r>
              <a:rPr lang="en-GB"/>
              <a:t>Click icon to add picture</a:t>
            </a:r>
            <a:endParaRPr lang="en-US"/>
          </a:p>
        </p:txBody>
      </p:sp>
      <p:sp>
        <p:nvSpPr>
          <p:cNvPr id="15" name="Picture Placeholder 10">
            <a:extLst>
              <a:ext uri="{FF2B5EF4-FFF2-40B4-BE49-F238E27FC236}">
                <a16:creationId xmlns:a16="http://schemas.microsoft.com/office/drawing/2014/main" id="{81504AD0-4FF7-DC4F-A5AF-D121F5E40164}"/>
              </a:ext>
            </a:extLst>
          </p:cNvPr>
          <p:cNvSpPr>
            <a:spLocks noGrp="1"/>
          </p:cNvSpPr>
          <p:nvPr>
            <p:ph type="pic" sz="quarter" idx="12"/>
          </p:nvPr>
        </p:nvSpPr>
        <p:spPr>
          <a:xfrm>
            <a:off x="8287265" y="1270175"/>
            <a:ext cx="3904735" cy="3725449"/>
          </a:xfrm>
          <a:prstGeom prst="rect">
            <a:avLst/>
          </a:prstGeom>
        </p:spPr>
        <p:txBody>
          <a:bodyPr/>
          <a:lstStyle/>
          <a:p>
            <a:r>
              <a:rPr lang="en-GB"/>
              <a:t>Click icon to add picture</a:t>
            </a:r>
            <a:endParaRPr lang="en-US"/>
          </a:p>
        </p:txBody>
      </p:sp>
      <p:sp>
        <p:nvSpPr>
          <p:cNvPr id="18" name="Text Placeholder 2">
            <a:extLst>
              <a:ext uri="{FF2B5EF4-FFF2-40B4-BE49-F238E27FC236}">
                <a16:creationId xmlns:a16="http://schemas.microsoft.com/office/drawing/2014/main" id="{0637F067-FEE9-474C-9519-78BB9B10AA94}"/>
              </a:ext>
            </a:extLst>
          </p:cNvPr>
          <p:cNvSpPr>
            <a:spLocks noGrp="1"/>
          </p:cNvSpPr>
          <p:nvPr>
            <p:ph idx="20" hasCustomPrompt="1"/>
          </p:nvPr>
        </p:nvSpPr>
        <p:spPr>
          <a:xfrm>
            <a:off x="-1" y="4995624"/>
            <a:ext cx="3904735" cy="892337"/>
          </a:xfrm>
          <a:prstGeom prst="rect">
            <a:avLst/>
          </a:prstGeom>
          <a:solidFill>
            <a:schemeClr val="accent3"/>
          </a:solidFill>
        </p:spPr>
        <p:txBody>
          <a:bodyPr vert="horz" lIns="91440" tIns="45720" rIns="91440" bIns="45720" numCol="1" spcCol="360000" rtlCol="0" anchor="ctr" anchorCtr="0">
            <a:noAutofit/>
          </a:bodyPr>
          <a:lstStyle>
            <a:lvl1pPr marL="0" indent="0" algn="ctr" fontAlgn="b">
              <a:buNone/>
              <a:defRPr sz="14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Maximum two line short sentences</a:t>
            </a:r>
          </a:p>
        </p:txBody>
      </p:sp>
      <p:sp>
        <p:nvSpPr>
          <p:cNvPr id="19" name="Text Placeholder 2">
            <a:extLst>
              <a:ext uri="{FF2B5EF4-FFF2-40B4-BE49-F238E27FC236}">
                <a16:creationId xmlns:a16="http://schemas.microsoft.com/office/drawing/2014/main" id="{08B33E57-64EF-4D4E-9250-B1E3A3056D84}"/>
              </a:ext>
            </a:extLst>
          </p:cNvPr>
          <p:cNvSpPr>
            <a:spLocks noGrp="1"/>
          </p:cNvSpPr>
          <p:nvPr>
            <p:ph idx="21" hasCustomPrompt="1"/>
          </p:nvPr>
        </p:nvSpPr>
        <p:spPr>
          <a:xfrm>
            <a:off x="4143632" y="4995624"/>
            <a:ext cx="3904735" cy="892337"/>
          </a:xfrm>
          <a:prstGeom prst="rect">
            <a:avLst/>
          </a:prstGeom>
          <a:solidFill>
            <a:schemeClr val="accent3"/>
          </a:solidFill>
        </p:spPr>
        <p:txBody>
          <a:bodyPr vert="horz" lIns="91440" tIns="45720" rIns="91440" bIns="45720" numCol="1" spcCol="360000" rtlCol="0" anchor="ctr" anchorCtr="0">
            <a:noAutofit/>
          </a:bodyPr>
          <a:lstStyle>
            <a:lvl1pPr marL="0" indent="0" algn="ctr" fontAlgn="b">
              <a:buNone/>
              <a:defRPr sz="14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Maximum two line short sentences</a:t>
            </a:r>
          </a:p>
        </p:txBody>
      </p:sp>
      <p:sp>
        <p:nvSpPr>
          <p:cNvPr id="20" name="Text Placeholder 2">
            <a:extLst>
              <a:ext uri="{FF2B5EF4-FFF2-40B4-BE49-F238E27FC236}">
                <a16:creationId xmlns:a16="http://schemas.microsoft.com/office/drawing/2014/main" id="{20E75B3F-7CE7-6841-8FFB-D01F711F45ED}"/>
              </a:ext>
            </a:extLst>
          </p:cNvPr>
          <p:cNvSpPr>
            <a:spLocks noGrp="1"/>
          </p:cNvSpPr>
          <p:nvPr>
            <p:ph idx="22" hasCustomPrompt="1"/>
          </p:nvPr>
        </p:nvSpPr>
        <p:spPr>
          <a:xfrm>
            <a:off x="8287264" y="4995624"/>
            <a:ext cx="3904735" cy="892337"/>
          </a:xfrm>
          <a:prstGeom prst="rect">
            <a:avLst/>
          </a:prstGeom>
          <a:solidFill>
            <a:schemeClr val="accent3"/>
          </a:solidFill>
        </p:spPr>
        <p:txBody>
          <a:bodyPr vert="horz" lIns="91440" tIns="45720" rIns="91440" bIns="45720" numCol="1" spcCol="360000" rtlCol="0" anchor="ctr" anchorCtr="0">
            <a:noAutofit/>
          </a:bodyPr>
          <a:lstStyle>
            <a:lvl1pPr marL="0" indent="0" algn="ctr" fontAlgn="b">
              <a:buNone/>
              <a:defRPr sz="14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Maximum two line short sentences</a:t>
            </a:r>
          </a:p>
        </p:txBody>
      </p:sp>
    </p:spTree>
    <p:extLst>
      <p:ext uri="{BB962C8B-B14F-4D97-AF65-F5344CB8AC3E}">
        <p14:creationId xmlns:p14="http://schemas.microsoft.com/office/powerpoint/2010/main" val="403695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85AE-55E2-CF4C-8936-E5427116F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44A6F-6CB4-664B-8C21-25C1B20CFCA8}"/>
              </a:ext>
            </a:extLst>
          </p:cNvPr>
          <p:cNvSpPr>
            <a:spLocks noGrp="1"/>
          </p:cNvSpPr>
          <p:nvPr>
            <p:ph type="dt" sz="half" idx="10"/>
          </p:nvPr>
        </p:nvSpPr>
        <p:spPr/>
        <p:txBody>
          <a:bodyPr/>
          <a:lstStyle/>
          <a:p>
            <a:fld id="{BA1BE100-DE31-4D0E-8F8F-7602FB637529}" type="datetime1">
              <a:rPr lang="is-IS" smtClean="0"/>
              <a:t>31.8.2021</a:t>
            </a:fld>
            <a:endParaRPr lang="en-US"/>
          </a:p>
        </p:txBody>
      </p:sp>
      <p:sp>
        <p:nvSpPr>
          <p:cNvPr id="4" name="Footer Placeholder 3">
            <a:extLst>
              <a:ext uri="{FF2B5EF4-FFF2-40B4-BE49-F238E27FC236}">
                <a16:creationId xmlns:a16="http://schemas.microsoft.com/office/drawing/2014/main" id="{3A8007CF-59D2-8148-9076-932074DAA000}"/>
              </a:ext>
            </a:extLst>
          </p:cNvPr>
          <p:cNvSpPr>
            <a:spLocks noGrp="1"/>
          </p:cNvSpPr>
          <p:nvPr>
            <p:ph type="ftr" sz="quarter" idx="11"/>
          </p:nvPr>
        </p:nvSpPr>
        <p:spPr/>
        <p:txBody>
          <a:bodyPr/>
          <a:lstStyle/>
          <a:p>
            <a:pPr algn="l"/>
            <a:r>
              <a:rPr lang="en-US"/>
              <a:t>©Annata 365 for Field Service </a:t>
            </a:r>
          </a:p>
        </p:txBody>
      </p:sp>
    </p:spTree>
    <p:extLst>
      <p:ext uri="{BB962C8B-B14F-4D97-AF65-F5344CB8AC3E}">
        <p14:creationId xmlns:p14="http://schemas.microsoft.com/office/powerpoint/2010/main" val="28384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 Tech Icons">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0385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extLst>
              <a:ext uri="{BEBA8EAE-BF5A-486C-A8C5-ECC9F3942E4B}">
                <a14:imgProps xmlns:a14="http://schemas.microsoft.com/office/drawing/2010/main">
                  <a14:imgLayer r:embed="rId3">
                    <a14:imgEffect>
                      <a14:brightnessContrast bright="-6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D74DB0-20C1-9A4F-AEF1-0D0595EA7D74}"/>
              </a:ext>
            </a:extLst>
          </p:cNvPr>
          <p:cNvSpPr/>
          <p:nvPr userDrawn="1"/>
        </p:nvSpPr>
        <p:spPr>
          <a:xfrm>
            <a:off x="0" y="4556502"/>
            <a:ext cx="12192000" cy="2301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pic>
        <p:nvPicPr>
          <p:cNvPr id="7" name="Graphic 6">
            <a:extLst>
              <a:ext uri="{FF2B5EF4-FFF2-40B4-BE49-F238E27FC236}">
                <a16:creationId xmlns:a16="http://schemas.microsoft.com/office/drawing/2014/main" id="{4B4D1BB1-61E9-F44D-B5DC-8B7EDF6239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605543" y="226520"/>
            <a:ext cx="319756" cy="319756"/>
          </a:xfrm>
          <a:prstGeom prst="rect">
            <a:avLst/>
          </a:prstGeom>
        </p:spPr>
      </p:pic>
      <p:sp>
        <p:nvSpPr>
          <p:cNvPr id="11" name="Title 1">
            <a:extLst>
              <a:ext uri="{FF2B5EF4-FFF2-40B4-BE49-F238E27FC236}">
                <a16:creationId xmlns:a16="http://schemas.microsoft.com/office/drawing/2014/main" id="{4DE41728-F24F-8B4A-9CBD-83CCF03C52D1}"/>
              </a:ext>
            </a:extLst>
          </p:cNvPr>
          <p:cNvSpPr>
            <a:spLocks noGrp="1"/>
          </p:cNvSpPr>
          <p:nvPr>
            <p:ph type="title"/>
          </p:nvPr>
        </p:nvSpPr>
        <p:spPr>
          <a:xfrm>
            <a:off x="228600" y="4751709"/>
            <a:ext cx="11696699" cy="682195"/>
          </a:xfrm>
          <a:prstGeom prst="rect">
            <a:avLst/>
          </a:prstGeom>
        </p:spPr>
        <p:txBody>
          <a:bodyPr/>
          <a:lstStyle>
            <a:lvl1pPr>
              <a:defRPr sz="3600">
                <a:solidFill>
                  <a:schemeClr val="bg1"/>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9A4DCEEF-9CAB-FC43-8182-DB34F32F84C4}"/>
              </a:ext>
            </a:extLst>
          </p:cNvPr>
          <p:cNvSpPr>
            <a:spLocks noGrp="1"/>
          </p:cNvSpPr>
          <p:nvPr>
            <p:ph idx="13" hasCustomPrompt="1"/>
          </p:nvPr>
        </p:nvSpPr>
        <p:spPr>
          <a:xfrm>
            <a:off x="228600" y="5623645"/>
            <a:ext cx="11696699" cy="543907"/>
          </a:xfrm>
          <a:prstGeom prst="rect">
            <a:avLst/>
          </a:prstGeom>
        </p:spPr>
        <p:txBody>
          <a:bodyPr vert="horz" lIns="91440" tIns="45720" rIns="91440" bIns="45720" numCol="1" spcCol="360000" rtlCol="0" anchor="t" anchorCtr="0">
            <a:noAutofit/>
          </a:bodyPr>
          <a:lstStyle>
            <a:lvl1pPr marL="0" indent="0" fontAlgn="b">
              <a:buNone/>
              <a:defRPr sz="800" b="0" i="0">
                <a:solidFill>
                  <a:schemeClr val="bg1"/>
                </a:solidFill>
                <a:latin typeface="Segoe UI" charset="0"/>
                <a:ea typeface="Segoe UI" charset="0"/>
                <a:cs typeface="Segoe UI" charset="0"/>
              </a:defRPr>
            </a:lvl1pPr>
            <a:lvl2pPr fontAlgn="b">
              <a:defRPr sz="1600">
                <a:solidFill>
                  <a:schemeClr val="tx1">
                    <a:lumMod val="85000"/>
                    <a:lumOff val="15000"/>
                  </a:schemeClr>
                </a:solidFill>
              </a:defRPr>
            </a:lvl2pPr>
            <a:lvl3pPr fontAlgn="b">
              <a:defRPr sz="1400">
                <a:solidFill>
                  <a:schemeClr val="tx1">
                    <a:lumMod val="85000"/>
                    <a:lumOff val="15000"/>
                  </a:schemeClr>
                </a:solidFill>
              </a:defRPr>
            </a:lvl3pPr>
            <a:lvl4pPr fontAlgn="b">
              <a:defRPr sz="1200">
                <a:solidFill>
                  <a:schemeClr val="tx1">
                    <a:lumMod val="85000"/>
                    <a:lumOff val="15000"/>
                  </a:schemeClr>
                </a:solidFill>
              </a:defRPr>
            </a:lvl4pPr>
            <a:lvl5pPr fontAlgn="b">
              <a:defRPr sz="1000">
                <a:solidFill>
                  <a:schemeClr val="tx1">
                    <a:lumMod val="85000"/>
                    <a:lumOff val="15000"/>
                  </a:schemeClr>
                </a:solidFill>
              </a:defRPr>
            </a:lvl5pPr>
          </a:lstStyle>
          <a:p>
            <a:pPr lvl="0"/>
            <a:r>
              <a:rPr lang="en-GB"/>
              <a:t>Present by</a:t>
            </a:r>
          </a:p>
        </p:txBody>
      </p:sp>
      <p:sp>
        <p:nvSpPr>
          <p:cNvPr id="17" name="Date Placeholder 3">
            <a:extLst>
              <a:ext uri="{FF2B5EF4-FFF2-40B4-BE49-F238E27FC236}">
                <a16:creationId xmlns:a16="http://schemas.microsoft.com/office/drawing/2014/main" id="{42BD1865-052A-844E-A564-0A3156477032}"/>
              </a:ext>
            </a:extLst>
          </p:cNvPr>
          <p:cNvSpPr>
            <a:spLocks noGrp="1"/>
          </p:cNvSpPr>
          <p:nvPr>
            <p:ph type="dt" sz="half" idx="2"/>
          </p:nvPr>
        </p:nvSpPr>
        <p:spPr>
          <a:xfrm>
            <a:off x="265641" y="6333287"/>
            <a:ext cx="850623" cy="365125"/>
          </a:xfrm>
          <a:prstGeom prst="rect">
            <a:avLst/>
          </a:prstGeom>
        </p:spPr>
        <p:txBody>
          <a:bodyPr vert="horz" lIns="91440" tIns="45720" rIns="91440" bIns="45720" rtlCol="0" anchor="ctr"/>
          <a:lstStyle>
            <a:lvl1pPr algn="l">
              <a:defRPr sz="800">
                <a:solidFill>
                  <a:schemeClr val="bg1"/>
                </a:solidFill>
              </a:defRPr>
            </a:lvl1pPr>
          </a:lstStyle>
          <a:p>
            <a:fld id="{3E7791A1-4E41-4215-AEDE-FF127BC93132}" type="datetime1">
              <a:rPr lang="is-IS" b="1" smtClean="0"/>
              <a:pPr/>
              <a:t>31.8.2021</a:t>
            </a:fld>
            <a:endParaRPr lang="en-US" b="1"/>
          </a:p>
        </p:txBody>
      </p:sp>
      <p:pic>
        <p:nvPicPr>
          <p:cNvPr id="18" name="Picture 17" descr="Logo, company name&#10;&#10;Description automatically generated">
            <a:extLst>
              <a:ext uri="{FF2B5EF4-FFF2-40B4-BE49-F238E27FC236}">
                <a16:creationId xmlns:a16="http://schemas.microsoft.com/office/drawing/2014/main" id="{C0B0BBFF-F549-1048-8AAE-F5177D1AE91D}"/>
              </a:ext>
            </a:extLst>
          </p:cNvPr>
          <p:cNvPicPr>
            <a:picLocks noChangeAspect="1"/>
          </p:cNvPicPr>
          <p:nvPr userDrawn="1"/>
        </p:nvPicPr>
        <p:blipFill>
          <a:blip r:embed="rId6"/>
          <a:stretch>
            <a:fillRect/>
          </a:stretch>
        </p:blipFill>
        <p:spPr>
          <a:xfrm>
            <a:off x="11075736" y="6333287"/>
            <a:ext cx="845435" cy="290445"/>
          </a:xfrm>
          <a:prstGeom prst="rect">
            <a:avLst/>
          </a:prstGeom>
        </p:spPr>
      </p:pic>
    </p:spTree>
    <p:extLst>
      <p:ext uri="{BB962C8B-B14F-4D97-AF65-F5344CB8AC3E}">
        <p14:creationId xmlns:p14="http://schemas.microsoft.com/office/powerpoint/2010/main" val="140918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image" Target="../media/image10.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image" Target="../media/image9.emf"/><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image" Target="../media/image8.svg"/><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image" Target="../media/image7.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theme" Target="../theme/theme3.xml"/><Relationship Id="rId8"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image" Target="../media/image10.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image" Target="../media/image9.emf"/><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image" Target="../media/image8.svg"/><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image" Target="../media/image7.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theme" Target="../theme/theme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1.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9.emf"/><Relationship Id="rId5" Type="http://schemas.openxmlformats.org/officeDocument/2006/relationships/slideLayout" Target="../slideLayouts/slideLayout71.xml"/><Relationship Id="rId10" Type="http://schemas.openxmlformats.org/officeDocument/2006/relationships/image" Target="../media/image8.svg"/><Relationship Id="rId4" Type="http://schemas.openxmlformats.org/officeDocument/2006/relationships/slideLayout" Target="../slideLayouts/slideLayout70.xml"/><Relationship Id="rId9"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6" name="4W_Guideline" hidden="1">
            <a:extLst>
              <a:ext uri="{FF2B5EF4-FFF2-40B4-BE49-F238E27FC236}">
                <a16:creationId xmlns:a16="http://schemas.microsoft.com/office/drawing/2014/main" id="{5CD081D9-E718-4442-ACB6-7CB94AD3FF0D}"/>
              </a:ext>
            </a:extLst>
          </p:cNvPr>
          <p:cNvPicPr>
            <a:picLocks noChangeAspect="1"/>
          </p:cNvPicPr>
          <p:nvPr userDrawn="1"/>
        </p:nvPicPr>
        <p:blipFill>
          <a:blip r:embed="rId9"/>
          <a:stretch>
            <a:fillRect/>
          </a:stretch>
        </p:blipFill>
        <p:spPr>
          <a:xfrm>
            <a:off x="-3048" y="0"/>
            <a:ext cx="12192000" cy="6858000"/>
          </a:xfrm>
          <a:prstGeom prst="rect">
            <a:avLst/>
          </a:prstGeom>
        </p:spPr>
      </p:pic>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246221"/>
          </a:xfrm>
          <a:prstGeom prst="rect">
            <a:avLst/>
          </a:prstGeom>
        </p:spPr>
        <p:txBody>
          <a:bodyPr vert="horz" wrap="square" lIns="0" tIns="0" rIns="0" bIns="0" rtlCol="0">
            <a:spAutoFit/>
          </a:bodyPr>
          <a:lstStyle/>
          <a:p>
            <a:pPr lvl="0"/>
            <a:r>
              <a:rPr lang="en-US" dirty="0"/>
              <a:t>Click to edit Master text styles</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hidden="1">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grpSp>
        <p:nvGrpSpPr>
          <p:cNvPr id="51" name="Bottom nav bleed" hidden="1">
            <a:extLst>
              <a:ext uri="{FF2B5EF4-FFF2-40B4-BE49-F238E27FC236}">
                <a16:creationId xmlns:a16="http://schemas.microsoft.com/office/drawing/2014/main" id="{A7EE612F-C4FE-344D-A154-AD529507B9EB}"/>
              </a:ext>
            </a:extLst>
          </p:cNvPr>
          <p:cNvGrpSpPr/>
          <p:nvPr userDrawn="1"/>
        </p:nvGrpSpPr>
        <p:grpSpPr>
          <a:xfrm>
            <a:off x="-2243390" y="5712206"/>
            <a:ext cx="16678780" cy="669544"/>
            <a:chOff x="-2243390" y="5667494"/>
            <a:chExt cx="16678780" cy="669544"/>
          </a:xfrm>
        </p:grpSpPr>
        <p:sp>
          <p:nvSpPr>
            <p:cNvPr id="52" name="TextBox 51">
              <a:extLst>
                <a:ext uri="{FF2B5EF4-FFF2-40B4-BE49-F238E27FC236}">
                  <a16:creationId xmlns:a16="http://schemas.microsoft.com/office/drawing/2014/main" id="{AD20446E-AC74-9742-81F1-34522E701265}"/>
                </a:ext>
              </a:extLst>
            </p:cNvPr>
            <p:cNvSpPr txBox="1"/>
            <p:nvPr userDrawn="1"/>
          </p:nvSpPr>
          <p:spPr>
            <a:xfrm>
              <a:off x="-1905863" y="5667494"/>
              <a:ext cx="1233094" cy="184666"/>
            </a:xfrm>
            <a:prstGeom prst="rect">
              <a:avLst/>
            </a:prstGeom>
            <a:noFill/>
          </p:spPr>
          <p:txBody>
            <a:bodyPr wrap="none" lIns="0" tIns="0" rIns="0" bIns="0" rtlCol="0">
              <a:spAutoFit/>
            </a:bodyPr>
            <a:lstStyle/>
            <a:p>
              <a:pPr algn="l"/>
              <a:r>
                <a:rPr lang="en-US" sz="1200" dirty="0">
                  <a:solidFill>
                    <a:srgbClr val="D83B01"/>
                  </a:solidFill>
                </a:rPr>
                <a:t>Bottom Nav Bleed</a:t>
              </a:r>
            </a:p>
          </p:txBody>
        </p:sp>
        <p:cxnSp>
          <p:nvCxnSpPr>
            <p:cNvPr id="53" name="Straight Connector 52">
              <a:extLst>
                <a:ext uri="{FF2B5EF4-FFF2-40B4-BE49-F238E27FC236}">
                  <a16:creationId xmlns:a16="http://schemas.microsoft.com/office/drawing/2014/main" id="{6F61527D-BD82-894D-86F7-D3340B9BC78F}"/>
                </a:ext>
              </a:extLst>
            </p:cNvPr>
            <p:cNvCxnSpPr>
              <a:cxnSpLocks/>
            </p:cNvCxnSpPr>
            <p:nvPr userDrawn="1"/>
          </p:nvCxnSpPr>
          <p:spPr>
            <a:xfrm>
              <a:off x="-2243390" y="5888242"/>
              <a:ext cx="16678780" cy="0"/>
            </a:xfrm>
            <a:prstGeom prst="line">
              <a:avLst/>
            </a:prstGeom>
            <a:ln w="28575">
              <a:solidFill>
                <a:srgbClr val="C0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6EE476E-4058-4740-86B4-FC752B14D167}"/>
                </a:ext>
              </a:extLst>
            </p:cNvPr>
            <p:cNvSpPr txBox="1"/>
            <p:nvPr userDrawn="1"/>
          </p:nvSpPr>
          <p:spPr>
            <a:xfrm>
              <a:off x="-1886625" y="5967706"/>
              <a:ext cx="1194622" cy="369332"/>
            </a:xfrm>
            <a:prstGeom prst="rect">
              <a:avLst/>
            </a:prstGeom>
            <a:noFill/>
          </p:spPr>
          <p:txBody>
            <a:bodyPr wrap="none" lIns="0" tIns="0" rIns="0" bIns="0" rtlCol="0">
              <a:spAutoFit/>
            </a:bodyPr>
            <a:lstStyle/>
            <a:p>
              <a:pPr algn="ctr"/>
              <a:r>
                <a:rPr lang="en-US" sz="1200" dirty="0">
                  <a:solidFill>
                    <a:srgbClr val="D83B01"/>
                  </a:solidFill>
                </a:rPr>
                <a:t>No text &amp; images</a:t>
              </a:r>
            </a:p>
            <a:p>
              <a:pPr algn="ctr"/>
              <a:r>
                <a:rPr lang="en-US" sz="1200" dirty="0">
                  <a:solidFill>
                    <a:srgbClr val="D83B01"/>
                  </a:solidFill>
                </a:rPr>
                <a:t>below this line</a:t>
              </a:r>
            </a:p>
          </p:txBody>
        </p:sp>
      </p:grpSp>
    </p:spTree>
    <p:extLst>
      <p:ext uri="{BB962C8B-B14F-4D97-AF65-F5344CB8AC3E}">
        <p14:creationId xmlns:p14="http://schemas.microsoft.com/office/powerpoint/2010/main" val="14513726"/>
      </p:ext>
    </p:extLst>
  </p:cSld>
  <p:clrMap bg1="lt1" tx1="dk1" bg2="lt2" tx2="dk2" accent1="accent1" accent2="accent2" accent3="accent3" accent4="accent4" accent5="accent5" accent6="accent6" hlink="hlink" folHlink="folHlink"/>
  <p:sldLayoutIdLst>
    <p:sldLayoutId id="2147485510" r:id="rId1"/>
    <p:sldLayoutId id="2147485515" r:id="rId2"/>
    <p:sldLayoutId id="2147485512" r:id="rId3"/>
    <p:sldLayoutId id="2147485514" r:id="rId4"/>
    <p:sldLayoutId id="2147485513" r:id="rId5"/>
    <p:sldLayoutId id="2147485509" r:id="rId6"/>
    <p:sldLayoutId id="2147485556" r:id="rId7"/>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25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guide id="31" orient="horz" pos="3720" userDrawn="1">
          <p15:clr>
            <a:srgbClr val="F26B43"/>
          </p15:clr>
        </p15:guide>
        <p15:guide id="32" orient="horz" pos="1848" userDrawn="1">
          <p15:clr>
            <a:srgbClr val="F26B43"/>
          </p15:clr>
        </p15:guide>
        <p15:guide id="33"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6" name="4W_Guideline" hidden="1">
            <a:extLst>
              <a:ext uri="{FF2B5EF4-FFF2-40B4-BE49-F238E27FC236}">
                <a16:creationId xmlns:a16="http://schemas.microsoft.com/office/drawing/2014/main" id="{5CD081D9-E718-4442-ACB6-7CB94AD3FF0D}"/>
              </a:ext>
            </a:extLst>
          </p:cNvPr>
          <p:cNvPicPr>
            <a:picLocks noChangeAspect="1"/>
          </p:cNvPicPr>
          <p:nvPr userDrawn="1"/>
        </p:nvPicPr>
        <p:blipFill>
          <a:blip r:embed="rId3"/>
          <a:stretch>
            <a:fillRect/>
          </a:stretch>
        </p:blipFill>
        <p:spPr>
          <a:xfrm>
            <a:off x="-3048" y="0"/>
            <a:ext cx="12192000" cy="6858000"/>
          </a:xfrm>
          <a:prstGeom prst="rect">
            <a:avLst/>
          </a:prstGeom>
        </p:spPr>
      </p:pic>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246221"/>
          </a:xfrm>
          <a:prstGeom prst="rect">
            <a:avLst/>
          </a:prstGeom>
        </p:spPr>
        <p:txBody>
          <a:bodyPr vert="horz" wrap="square" lIns="0" tIns="0" rIns="0" bIns="0" rtlCol="0">
            <a:spAutoFit/>
          </a:bodyPr>
          <a:lstStyle/>
          <a:p>
            <a:pPr lvl="0"/>
            <a:r>
              <a:rPr lang="en-US" dirty="0"/>
              <a:t>Click to edit Master text styles</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hidden="1">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702849778"/>
      </p:ext>
    </p:extLst>
  </p:cSld>
  <p:clrMap bg1="lt1" tx1="dk1" bg2="lt2" tx2="dk2" accent1="accent1" accent2="accent2" accent3="accent3" accent4="accent4" accent5="accent5" accent6="accent6" hlink="hlink" folHlink="folHlink"/>
  <p:sldLayoutIdLst>
    <p:sldLayoutId id="2147485524"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25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guide id="31" orient="horz" pos="3720" userDrawn="1">
          <p15:clr>
            <a:srgbClr val="F26B43"/>
          </p15:clr>
        </p15:guide>
        <p15:guide id="32" orient="horz" pos="1848" userDrawn="1">
          <p15:clr>
            <a:srgbClr val="F26B43"/>
          </p15:clr>
        </p15:guide>
        <p15:guide id="33"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90"/>
            <a:ext cx="11696700" cy="682195"/>
          </a:xfrm>
          <a:prstGeom prst="rect">
            <a:avLst/>
          </a:prstGeom>
        </p:spPr>
        <p:txBody>
          <a:bodyPr vert="horz" lIns="137160" tIns="91440" rIns="137160" bIns="137160" rtlCol="0" anchor="t">
            <a:noAutofit/>
          </a:bodyPr>
          <a:lstStyle/>
          <a:p>
            <a:endParaRPr lang="en-US"/>
          </a:p>
        </p:txBody>
      </p:sp>
      <p:grpSp>
        <p:nvGrpSpPr>
          <p:cNvPr id="6" name="Group 5">
            <a:extLst>
              <a:ext uri="{FF2B5EF4-FFF2-40B4-BE49-F238E27FC236}">
                <a16:creationId xmlns:a16="http://schemas.microsoft.com/office/drawing/2014/main" id="{6C1D1FD4-F94C-3A42-A098-903F0839CDAA}"/>
              </a:ext>
            </a:extLst>
          </p:cNvPr>
          <p:cNvGrpSpPr/>
          <p:nvPr userDrawn="1"/>
        </p:nvGrpSpPr>
        <p:grpSpPr>
          <a:xfrm>
            <a:off x="0" y="7237349"/>
            <a:ext cx="12192000" cy="417479"/>
            <a:chOff x="0" y="6858000"/>
            <a:chExt cx="10277560" cy="468412"/>
          </a:xfrm>
          <a:effectLst>
            <a:outerShdw blurRad="50800" dist="38100" dir="5400000" algn="t" rotWithShape="0">
              <a:prstClr val="black">
                <a:alpha val="40000"/>
              </a:prstClr>
            </a:outerShdw>
          </a:effectLst>
        </p:grpSpPr>
        <p:sp>
          <p:nvSpPr>
            <p:cNvPr id="8" name="Freeform 7">
              <a:extLst>
                <a:ext uri="{FF2B5EF4-FFF2-40B4-BE49-F238E27FC236}">
                  <a16:creationId xmlns:a16="http://schemas.microsoft.com/office/drawing/2014/main" id="{95D0D44A-DB85-4E46-88E6-3764A2B49405}"/>
                </a:ext>
              </a:extLst>
            </p:cNvPr>
            <p:cNvSpPr/>
            <p:nvPr userDrawn="1"/>
          </p:nvSpPr>
          <p:spPr>
            <a:xfrm>
              <a:off x="0"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E318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E31818</a:t>
              </a:r>
            </a:p>
          </p:txBody>
        </p:sp>
        <p:sp>
          <p:nvSpPr>
            <p:cNvPr id="9" name="Freeform 8">
              <a:extLst>
                <a:ext uri="{FF2B5EF4-FFF2-40B4-BE49-F238E27FC236}">
                  <a16:creationId xmlns:a16="http://schemas.microsoft.com/office/drawing/2014/main" id="{321B106D-B1A7-DB46-8019-24159476A543}"/>
                </a:ext>
              </a:extLst>
            </p:cNvPr>
            <p:cNvSpPr/>
            <p:nvPr userDrawn="1"/>
          </p:nvSpPr>
          <p:spPr>
            <a:xfrm>
              <a:off x="8992865"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9162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R145  G98  B51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916233</a:t>
              </a:r>
            </a:p>
          </p:txBody>
        </p:sp>
        <p:sp>
          <p:nvSpPr>
            <p:cNvPr id="10" name="Freeform 9">
              <a:extLst>
                <a:ext uri="{FF2B5EF4-FFF2-40B4-BE49-F238E27FC236}">
                  <a16:creationId xmlns:a16="http://schemas.microsoft.com/office/drawing/2014/main" id="{ADD97468-9976-0A46-9118-76364A4F6946}"/>
                </a:ext>
              </a:extLst>
            </p:cNvPr>
            <p:cNvSpPr/>
            <p:nvPr userDrawn="1"/>
          </p:nvSpPr>
          <p:spPr>
            <a:xfrm>
              <a:off x="3854085"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5099A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5099A3</a:t>
              </a:r>
            </a:p>
          </p:txBody>
        </p:sp>
        <p:sp>
          <p:nvSpPr>
            <p:cNvPr id="11" name="Freeform 10">
              <a:extLst>
                <a:ext uri="{FF2B5EF4-FFF2-40B4-BE49-F238E27FC236}">
                  <a16:creationId xmlns:a16="http://schemas.microsoft.com/office/drawing/2014/main" id="{7CB9C6B4-0F9D-174F-9824-234E7EDA7436}"/>
                </a:ext>
              </a:extLst>
            </p:cNvPr>
            <p:cNvSpPr/>
            <p:nvPr userDrawn="1"/>
          </p:nvSpPr>
          <p:spPr>
            <a:xfrm>
              <a:off x="1284695"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333A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333A3D</a:t>
              </a:r>
            </a:p>
          </p:txBody>
        </p:sp>
        <p:sp>
          <p:nvSpPr>
            <p:cNvPr id="12" name="Freeform 11">
              <a:extLst>
                <a:ext uri="{FF2B5EF4-FFF2-40B4-BE49-F238E27FC236}">
                  <a16:creationId xmlns:a16="http://schemas.microsoft.com/office/drawing/2014/main" id="{642A38C4-717C-9943-A56B-EC74F2782B9D}"/>
                </a:ext>
              </a:extLst>
            </p:cNvPr>
            <p:cNvSpPr/>
            <p:nvPr userDrawn="1"/>
          </p:nvSpPr>
          <p:spPr>
            <a:xfrm>
              <a:off x="2569390"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A7AAA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A7AAAC</a:t>
              </a:r>
            </a:p>
          </p:txBody>
        </p:sp>
        <p:sp>
          <p:nvSpPr>
            <p:cNvPr id="13" name="Freeform 12">
              <a:extLst>
                <a:ext uri="{FF2B5EF4-FFF2-40B4-BE49-F238E27FC236}">
                  <a16:creationId xmlns:a16="http://schemas.microsoft.com/office/drawing/2014/main" id="{BAC8FFAB-DF84-D644-A6BF-BB259D345A2E}"/>
                </a:ext>
              </a:extLst>
            </p:cNvPr>
            <p:cNvSpPr/>
            <p:nvPr userDrawn="1"/>
          </p:nvSpPr>
          <p:spPr>
            <a:xfrm>
              <a:off x="6423475" y="6858001"/>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FDC4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FDC42D</a:t>
              </a:r>
            </a:p>
          </p:txBody>
        </p:sp>
        <p:sp>
          <p:nvSpPr>
            <p:cNvPr id="14" name="Freeform 13">
              <a:extLst>
                <a:ext uri="{FF2B5EF4-FFF2-40B4-BE49-F238E27FC236}">
                  <a16:creationId xmlns:a16="http://schemas.microsoft.com/office/drawing/2014/main" id="{72EB19DE-E8E3-984E-84D9-BA9819BB0B82}"/>
                </a:ext>
              </a:extLst>
            </p:cNvPr>
            <p:cNvSpPr/>
            <p:nvPr userDrawn="1"/>
          </p:nvSpPr>
          <p:spPr>
            <a:xfrm>
              <a:off x="5138780" y="6858001"/>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75A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82AD4D</a:t>
              </a:r>
            </a:p>
          </p:txBody>
        </p:sp>
        <p:sp>
          <p:nvSpPr>
            <p:cNvPr id="16" name="Freeform 15">
              <a:extLst>
                <a:ext uri="{FF2B5EF4-FFF2-40B4-BE49-F238E27FC236}">
                  <a16:creationId xmlns:a16="http://schemas.microsoft.com/office/drawing/2014/main" id="{406616BC-7E54-EF48-8995-5E02BFB2AA88}"/>
                </a:ext>
              </a:extLst>
            </p:cNvPr>
            <p:cNvSpPr/>
            <p:nvPr userDrawn="1"/>
          </p:nvSpPr>
          <p:spPr>
            <a:xfrm>
              <a:off x="7708170"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872E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872E93</a:t>
              </a:r>
            </a:p>
          </p:txBody>
        </p:sp>
      </p:grpSp>
      <p:pic>
        <p:nvPicPr>
          <p:cNvPr id="19" name="Graphic 18">
            <a:extLst>
              <a:ext uri="{FF2B5EF4-FFF2-40B4-BE49-F238E27FC236}">
                <a16:creationId xmlns:a16="http://schemas.microsoft.com/office/drawing/2014/main" id="{E6F4B936-09E7-B645-BB81-FA155FBF2E3D}"/>
              </a:ext>
            </a:extLst>
          </p:cNvPr>
          <p:cNvPicPr>
            <a:picLocks noChangeAspect="1"/>
          </p:cNvPicPr>
          <p:nvPr userDrawn="1"/>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332770" y="6440101"/>
            <a:ext cx="1424407" cy="280430"/>
          </a:xfrm>
          <a:prstGeom prst="rect">
            <a:avLst/>
          </a:prstGeom>
        </p:spPr>
      </p:pic>
      <p:pic>
        <p:nvPicPr>
          <p:cNvPr id="20" name="Picture 19">
            <a:extLst>
              <a:ext uri="{FF2B5EF4-FFF2-40B4-BE49-F238E27FC236}">
                <a16:creationId xmlns:a16="http://schemas.microsoft.com/office/drawing/2014/main" id="{57FFD709-736B-994D-851D-C0DE4EC170F3}"/>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7055694" y="6458011"/>
            <a:ext cx="1959598" cy="251514"/>
          </a:xfrm>
          <a:prstGeom prst="rect">
            <a:avLst/>
          </a:prstGeom>
        </p:spPr>
      </p:pic>
      <p:pic>
        <p:nvPicPr>
          <p:cNvPr id="4" name="Picture 3" descr="Logo&#10;&#10;Description automatically generated">
            <a:extLst>
              <a:ext uri="{FF2B5EF4-FFF2-40B4-BE49-F238E27FC236}">
                <a16:creationId xmlns:a16="http://schemas.microsoft.com/office/drawing/2014/main" id="{BAC3209A-0C57-4954-B654-730D60EC07B0}"/>
              </a:ext>
            </a:extLst>
          </p:cNvPr>
          <p:cNvPicPr>
            <a:picLocks noChangeAspect="1"/>
          </p:cNvPicPr>
          <p:nvPr userDrawn="1"/>
        </p:nvPicPr>
        <p:blipFill>
          <a:blip r:embed="rId34"/>
          <a:stretch>
            <a:fillRect/>
          </a:stretch>
        </p:blipFill>
        <p:spPr>
          <a:xfrm>
            <a:off x="11019693" y="6271290"/>
            <a:ext cx="905608" cy="438235"/>
          </a:xfrm>
          <a:prstGeom prst="rect">
            <a:avLst/>
          </a:prstGeom>
        </p:spPr>
      </p:pic>
    </p:spTree>
    <p:extLst>
      <p:ext uri="{BB962C8B-B14F-4D97-AF65-F5344CB8AC3E}">
        <p14:creationId xmlns:p14="http://schemas.microsoft.com/office/powerpoint/2010/main" val="250664289"/>
      </p:ext>
    </p:extLst>
  </p:cSld>
  <p:clrMap bg1="lt1" tx1="dk1" bg2="lt2" tx2="dk2" accent1="accent1" accent2="accent2" accent3="accent3" accent4="accent4" accent5="accent5" accent6="accent6" hlink="hlink" folHlink="folHlink"/>
  <p:sldLayoutIdLst>
    <p:sldLayoutId id="2147485527" r:id="rId1"/>
    <p:sldLayoutId id="2147485528" r:id="rId2"/>
    <p:sldLayoutId id="2147485529" r:id="rId3"/>
    <p:sldLayoutId id="2147485530" r:id="rId4"/>
    <p:sldLayoutId id="2147485531" r:id="rId5"/>
    <p:sldLayoutId id="2147485532" r:id="rId6"/>
    <p:sldLayoutId id="2147485533" r:id="rId7"/>
    <p:sldLayoutId id="2147485534" r:id="rId8"/>
    <p:sldLayoutId id="2147485535" r:id="rId9"/>
    <p:sldLayoutId id="2147485536" r:id="rId10"/>
    <p:sldLayoutId id="2147485537" r:id="rId11"/>
    <p:sldLayoutId id="2147485538" r:id="rId12"/>
    <p:sldLayoutId id="2147485539" r:id="rId13"/>
    <p:sldLayoutId id="2147485540" r:id="rId14"/>
    <p:sldLayoutId id="2147485541" r:id="rId15"/>
    <p:sldLayoutId id="2147485542" r:id="rId16"/>
    <p:sldLayoutId id="2147485543" r:id="rId17"/>
    <p:sldLayoutId id="2147485544" r:id="rId18"/>
    <p:sldLayoutId id="2147485545" r:id="rId19"/>
    <p:sldLayoutId id="2147485546" r:id="rId20"/>
    <p:sldLayoutId id="2147485547" r:id="rId21"/>
    <p:sldLayoutId id="2147485548" r:id="rId22"/>
    <p:sldLayoutId id="2147485549" r:id="rId23"/>
    <p:sldLayoutId id="2147485550" r:id="rId24"/>
    <p:sldLayoutId id="2147485551" r:id="rId25"/>
    <p:sldLayoutId id="2147485552" r:id="rId26"/>
    <p:sldLayoutId id="2147485553" r:id="rId27"/>
    <p:sldLayoutId id="2147485554" r:id="rId28"/>
    <p:sldLayoutId id="2147485555"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1087869" rtl="0" eaLnBrk="1" latinLnBrk="0" hangingPunct="1">
        <a:lnSpc>
          <a:spcPct val="90000"/>
        </a:lnSpc>
        <a:spcBef>
          <a:spcPct val="0"/>
        </a:spcBef>
        <a:buFont typeface="Arial" panose="020B0604020202020204" pitchFamily="34" charset="0"/>
        <a:buNone/>
        <a:defRPr lang="en-US" sz="2400" b="1" i="0" kern="1200" spc="-100" baseline="0" dirty="0">
          <a:solidFill>
            <a:schemeClr val="accent2"/>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0" indent="0" algn="l" defTabSz="1087869" rtl="0" eaLnBrk="1" latinLnBrk="0" hangingPunct="1">
        <a:spcBef>
          <a:spcPts val="1800"/>
        </a:spcBef>
        <a:buClr>
          <a:srgbClr val="0072C6"/>
        </a:buClr>
        <a:buSzPct val="100000"/>
        <a:buFont typeface="Wingdings" pitchFamily="2" charset="2"/>
        <a:buNone/>
        <a:defRPr sz="2000" kern="1200">
          <a:solidFill>
            <a:schemeClr val="tx1"/>
          </a:solidFill>
          <a:latin typeface="Segoe UI" pitchFamily="34" charset="0"/>
          <a:ea typeface="Segoe UI" pitchFamily="34" charset="0"/>
          <a:cs typeface="Segoe UI" pitchFamily="34" charset="0"/>
        </a:defRPr>
      </a:lvl1pPr>
      <a:lvl2pPr marL="475968" indent="-194353" algn="l" defTabSz="1087869"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47" indent="-173198" algn="l" defTabSz="1087869"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27" indent="-177166"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11" indent="-179811"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64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7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51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4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69" rtl="0" eaLnBrk="1" latinLnBrk="0" hangingPunct="1">
        <a:defRPr sz="2200" kern="1200">
          <a:solidFill>
            <a:schemeClr val="tx1"/>
          </a:solidFill>
          <a:latin typeface="+mn-lt"/>
          <a:ea typeface="+mn-ea"/>
          <a:cs typeface="+mn-cs"/>
        </a:defRPr>
      </a:lvl1pPr>
      <a:lvl2pPr marL="543935" algn="l" defTabSz="1087869" rtl="0" eaLnBrk="1" latinLnBrk="0" hangingPunct="1">
        <a:defRPr sz="2200" kern="1200">
          <a:solidFill>
            <a:schemeClr val="tx1"/>
          </a:solidFill>
          <a:latin typeface="+mn-lt"/>
          <a:ea typeface="+mn-ea"/>
          <a:cs typeface="+mn-cs"/>
        </a:defRPr>
      </a:lvl2pPr>
      <a:lvl3pPr marL="1087869" algn="l" defTabSz="1087869" rtl="0" eaLnBrk="1" latinLnBrk="0" hangingPunct="1">
        <a:defRPr sz="2200" kern="1200">
          <a:solidFill>
            <a:schemeClr val="tx1"/>
          </a:solidFill>
          <a:latin typeface="+mn-lt"/>
          <a:ea typeface="+mn-ea"/>
          <a:cs typeface="+mn-cs"/>
        </a:defRPr>
      </a:lvl3pPr>
      <a:lvl4pPr marL="1631804" algn="l" defTabSz="1087869" rtl="0" eaLnBrk="1" latinLnBrk="0" hangingPunct="1">
        <a:defRPr sz="2200" kern="1200">
          <a:solidFill>
            <a:schemeClr val="tx1"/>
          </a:solidFill>
          <a:latin typeface="+mn-lt"/>
          <a:ea typeface="+mn-ea"/>
          <a:cs typeface="+mn-cs"/>
        </a:defRPr>
      </a:lvl4pPr>
      <a:lvl5pPr marL="2175739" algn="l" defTabSz="1087869" rtl="0" eaLnBrk="1" latinLnBrk="0" hangingPunct="1">
        <a:defRPr sz="2200" kern="1200">
          <a:solidFill>
            <a:schemeClr val="tx1"/>
          </a:solidFill>
          <a:latin typeface="+mn-lt"/>
          <a:ea typeface="+mn-ea"/>
          <a:cs typeface="+mn-cs"/>
        </a:defRPr>
      </a:lvl5pPr>
      <a:lvl6pPr marL="2719674" algn="l" defTabSz="1087869" rtl="0" eaLnBrk="1" latinLnBrk="0" hangingPunct="1">
        <a:defRPr sz="2200" kern="1200">
          <a:solidFill>
            <a:schemeClr val="tx1"/>
          </a:solidFill>
          <a:latin typeface="+mn-lt"/>
          <a:ea typeface="+mn-ea"/>
          <a:cs typeface="+mn-cs"/>
        </a:defRPr>
      </a:lvl6pPr>
      <a:lvl7pPr marL="3263607" algn="l" defTabSz="1087869" rtl="0" eaLnBrk="1" latinLnBrk="0" hangingPunct="1">
        <a:defRPr sz="2200" kern="1200">
          <a:solidFill>
            <a:schemeClr val="tx1"/>
          </a:solidFill>
          <a:latin typeface="+mn-lt"/>
          <a:ea typeface="+mn-ea"/>
          <a:cs typeface="+mn-cs"/>
        </a:defRPr>
      </a:lvl7pPr>
      <a:lvl8pPr marL="3807543" algn="l" defTabSz="1087869" rtl="0" eaLnBrk="1" latinLnBrk="0" hangingPunct="1">
        <a:defRPr sz="2200" kern="1200">
          <a:solidFill>
            <a:schemeClr val="tx1"/>
          </a:solidFill>
          <a:latin typeface="+mn-lt"/>
          <a:ea typeface="+mn-ea"/>
          <a:cs typeface="+mn-cs"/>
        </a:defRPr>
      </a:lvl8pPr>
      <a:lvl9pPr marL="4351478" algn="l" defTabSz="1087869"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23" pos="144">
          <p15:clr>
            <a:srgbClr val="F26B43"/>
          </p15:clr>
        </p15:guide>
        <p15:guide id="24" pos="7512">
          <p15:clr>
            <a:srgbClr val="F26B43"/>
          </p15:clr>
        </p15:guide>
        <p15:guide id="25" orient="horz" pos="192">
          <p15:clr>
            <a:srgbClr val="F26B43"/>
          </p15:clr>
        </p15:guide>
        <p15:guide id="26" orient="horz" pos="4032">
          <p15:clr>
            <a:srgbClr val="F26B43"/>
          </p15:clr>
        </p15:guide>
        <p15:guide id="27" pos="3839">
          <p15:clr>
            <a:srgbClr val="F26B43"/>
          </p15:clr>
        </p15:guide>
        <p15:guide id="30" orient="horz" pos="1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90"/>
            <a:ext cx="11696700" cy="682195"/>
          </a:xfrm>
          <a:prstGeom prst="rect">
            <a:avLst/>
          </a:prstGeom>
        </p:spPr>
        <p:txBody>
          <a:bodyPr vert="horz" lIns="137160" tIns="91440" rIns="137160" bIns="137160" rtlCol="0" anchor="t">
            <a:noAutofit/>
          </a:bodyPr>
          <a:lstStyle/>
          <a:p>
            <a:endParaRPr lang="en-US"/>
          </a:p>
        </p:txBody>
      </p:sp>
      <p:grpSp>
        <p:nvGrpSpPr>
          <p:cNvPr id="6" name="Group 5">
            <a:extLst>
              <a:ext uri="{FF2B5EF4-FFF2-40B4-BE49-F238E27FC236}">
                <a16:creationId xmlns:a16="http://schemas.microsoft.com/office/drawing/2014/main" id="{6C1D1FD4-F94C-3A42-A098-903F0839CDAA}"/>
              </a:ext>
            </a:extLst>
          </p:cNvPr>
          <p:cNvGrpSpPr/>
          <p:nvPr userDrawn="1"/>
        </p:nvGrpSpPr>
        <p:grpSpPr>
          <a:xfrm>
            <a:off x="0" y="7237349"/>
            <a:ext cx="12192000" cy="417479"/>
            <a:chOff x="0" y="6858000"/>
            <a:chExt cx="10277560" cy="468412"/>
          </a:xfrm>
          <a:effectLst>
            <a:outerShdw blurRad="50800" dist="38100" dir="5400000" algn="t" rotWithShape="0">
              <a:prstClr val="black">
                <a:alpha val="40000"/>
              </a:prstClr>
            </a:outerShdw>
          </a:effectLst>
        </p:grpSpPr>
        <p:sp>
          <p:nvSpPr>
            <p:cNvPr id="8" name="Freeform 7">
              <a:extLst>
                <a:ext uri="{FF2B5EF4-FFF2-40B4-BE49-F238E27FC236}">
                  <a16:creationId xmlns:a16="http://schemas.microsoft.com/office/drawing/2014/main" id="{95D0D44A-DB85-4E46-88E6-3764A2B49405}"/>
                </a:ext>
              </a:extLst>
            </p:cNvPr>
            <p:cNvSpPr/>
            <p:nvPr userDrawn="1"/>
          </p:nvSpPr>
          <p:spPr>
            <a:xfrm>
              <a:off x="0"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E318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E31818</a:t>
              </a:r>
            </a:p>
          </p:txBody>
        </p:sp>
        <p:sp>
          <p:nvSpPr>
            <p:cNvPr id="9" name="Freeform 8">
              <a:extLst>
                <a:ext uri="{FF2B5EF4-FFF2-40B4-BE49-F238E27FC236}">
                  <a16:creationId xmlns:a16="http://schemas.microsoft.com/office/drawing/2014/main" id="{321B106D-B1A7-DB46-8019-24159476A543}"/>
                </a:ext>
              </a:extLst>
            </p:cNvPr>
            <p:cNvSpPr/>
            <p:nvPr userDrawn="1"/>
          </p:nvSpPr>
          <p:spPr>
            <a:xfrm>
              <a:off x="8992865"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9162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R145  G98  B51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916233</a:t>
              </a:r>
            </a:p>
          </p:txBody>
        </p:sp>
        <p:sp>
          <p:nvSpPr>
            <p:cNvPr id="10" name="Freeform 9">
              <a:extLst>
                <a:ext uri="{FF2B5EF4-FFF2-40B4-BE49-F238E27FC236}">
                  <a16:creationId xmlns:a16="http://schemas.microsoft.com/office/drawing/2014/main" id="{ADD97468-9976-0A46-9118-76364A4F6946}"/>
                </a:ext>
              </a:extLst>
            </p:cNvPr>
            <p:cNvSpPr/>
            <p:nvPr userDrawn="1"/>
          </p:nvSpPr>
          <p:spPr>
            <a:xfrm>
              <a:off x="3854085"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5099A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5099A3</a:t>
              </a:r>
            </a:p>
          </p:txBody>
        </p:sp>
        <p:sp>
          <p:nvSpPr>
            <p:cNvPr id="11" name="Freeform 10">
              <a:extLst>
                <a:ext uri="{FF2B5EF4-FFF2-40B4-BE49-F238E27FC236}">
                  <a16:creationId xmlns:a16="http://schemas.microsoft.com/office/drawing/2014/main" id="{7CB9C6B4-0F9D-174F-9824-234E7EDA7436}"/>
                </a:ext>
              </a:extLst>
            </p:cNvPr>
            <p:cNvSpPr/>
            <p:nvPr userDrawn="1"/>
          </p:nvSpPr>
          <p:spPr>
            <a:xfrm>
              <a:off x="1284695"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333A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333A3D</a:t>
              </a:r>
            </a:p>
          </p:txBody>
        </p:sp>
        <p:sp>
          <p:nvSpPr>
            <p:cNvPr id="12" name="Freeform 11">
              <a:extLst>
                <a:ext uri="{FF2B5EF4-FFF2-40B4-BE49-F238E27FC236}">
                  <a16:creationId xmlns:a16="http://schemas.microsoft.com/office/drawing/2014/main" id="{642A38C4-717C-9943-A56B-EC74F2782B9D}"/>
                </a:ext>
              </a:extLst>
            </p:cNvPr>
            <p:cNvSpPr/>
            <p:nvPr userDrawn="1"/>
          </p:nvSpPr>
          <p:spPr>
            <a:xfrm>
              <a:off x="2569390"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A7AAA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A7AAAC</a:t>
              </a:r>
            </a:p>
          </p:txBody>
        </p:sp>
        <p:sp>
          <p:nvSpPr>
            <p:cNvPr id="13" name="Freeform 12">
              <a:extLst>
                <a:ext uri="{FF2B5EF4-FFF2-40B4-BE49-F238E27FC236}">
                  <a16:creationId xmlns:a16="http://schemas.microsoft.com/office/drawing/2014/main" id="{BAC8FFAB-DF84-D644-A6BF-BB259D345A2E}"/>
                </a:ext>
              </a:extLst>
            </p:cNvPr>
            <p:cNvSpPr/>
            <p:nvPr userDrawn="1"/>
          </p:nvSpPr>
          <p:spPr>
            <a:xfrm>
              <a:off x="6423475" y="6858001"/>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FDC4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FDC42D</a:t>
              </a:r>
            </a:p>
          </p:txBody>
        </p:sp>
        <p:sp>
          <p:nvSpPr>
            <p:cNvPr id="14" name="Freeform 13">
              <a:extLst>
                <a:ext uri="{FF2B5EF4-FFF2-40B4-BE49-F238E27FC236}">
                  <a16:creationId xmlns:a16="http://schemas.microsoft.com/office/drawing/2014/main" id="{72EB19DE-E8E3-984E-84D9-BA9819BB0B82}"/>
                </a:ext>
              </a:extLst>
            </p:cNvPr>
            <p:cNvSpPr/>
            <p:nvPr userDrawn="1"/>
          </p:nvSpPr>
          <p:spPr>
            <a:xfrm>
              <a:off x="5138780" y="6858001"/>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75A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82AD4D</a:t>
              </a:r>
            </a:p>
          </p:txBody>
        </p:sp>
        <p:sp>
          <p:nvSpPr>
            <p:cNvPr id="16" name="Freeform 15">
              <a:extLst>
                <a:ext uri="{FF2B5EF4-FFF2-40B4-BE49-F238E27FC236}">
                  <a16:creationId xmlns:a16="http://schemas.microsoft.com/office/drawing/2014/main" id="{406616BC-7E54-EF48-8995-5E02BFB2AA88}"/>
                </a:ext>
              </a:extLst>
            </p:cNvPr>
            <p:cNvSpPr/>
            <p:nvPr userDrawn="1"/>
          </p:nvSpPr>
          <p:spPr>
            <a:xfrm>
              <a:off x="7708170"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872E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872E93</a:t>
              </a:r>
            </a:p>
          </p:txBody>
        </p:sp>
      </p:grpSp>
      <p:pic>
        <p:nvPicPr>
          <p:cNvPr id="19" name="Graphic 18">
            <a:extLst>
              <a:ext uri="{FF2B5EF4-FFF2-40B4-BE49-F238E27FC236}">
                <a16:creationId xmlns:a16="http://schemas.microsoft.com/office/drawing/2014/main" id="{E6F4B936-09E7-B645-BB81-FA155FBF2E3D}"/>
              </a:ext>
            </a:extLst>
          </p:cNvPr>
          <p:cNvPicPr>
            <a:picLocks noChangeAspect="1"/>
          </p:cNvPicPr>
          <p:nvPr userDrawn="1"/>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332770" y="6440101"/>
            <a:ext cx="1424407" cy="280430"/>
          </a:xfrm>
          <a:prstGeom prst="rect">
            <a:avLst/>
          </a:prstGeom>
        </p:spPr>
      </p:pic>
      <p:pic>
        <p:nvPicPr>
          <p:cNvPr id="20" name="Picture 19">
            <a:extLst>
              <a:ext uri="{FF2B5EF4-FFF2-40B4-BE49-F238E27FC236}">
                <a16:creationId xmlns:a16="http://schemas.microsoft.com/office/drawing/2014/main" id="{57FFD709-736B-994D-851D-C0DE4EC170F3}"/>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7055694" y="6458011"/>
            <a:ext cx="1959598" cy="251514"/>
          </a:xfrm>
          <a:prstGeom prst="rect">
            <a:avLst/>
          </a:prstGeom>
        </p:spPr>
      </p:pic>
      <p:pic>
        <p:nvPicPr>
          <p:cNvPr id="4" name="Picture 3" descr="Logo&#10;&#10;Description automatically generated">
            <a:extLst>
              <a:ext uri="{FF2B5EF4-FFF2-40B4-BE49-F238E27FC236}">
                <a16:creationId xmlns:a16="http://schemas.microsoft.com/office/drawing/2014/main" id="{BAC3209A-0C57-4954-B654-730D60EC07B0}"/>
              </a:ext>
            </a:extLst>
          </p:cNvPr>
          <p:cNvPicPr>
            <a:picLocks noChangeAspect="1"/>
          </p:cNvPicPr>
          <p:nvPr userDrawn="1"/>
        </p:nvPicPr>
        <p:blipFill>
          <a:blip r:embed="rId34"/>
          <a:stretch>
            <a:fillRect/>
          </a:stretch>
        </p:blipFill>
        <p:spPr>
          <a:xfrm>
            <a:off x="11019693" y="6271290"/>
            <a:ext cx="905608" cy="438235"/>
          </a:xfrm>
          <a:prstGeom prst="rect">
            <a:avLst/>
          </a:prstGeom>
        </p:spPr>
      </p:pic>
    </p:spTree>
    <p:extLst>
      <p:ext uri="{BB962C8B-B14F-4D97-AF65-F5344CB8AC3E}">
        <p14:creationId xmlns:p14="http://schemas.microsoft.com/office/powerpoint/2010/main" val="4222932026"/>
      </p:ext>
    </p:extLst>
  </p:cSld>
  <p:clrMap bg1="lt1" tx1="dk1" bg2="lt2" tx2="dk2" accent1="accent1" accent2="accent2" accent3="accent3" accent4="accent4" accent5="accent5" accent6="accent6" hlink="hlink" folHlink="folHlink"/>
  <p:sldLayoutIdLst>
    <p:sldLayoutId id="2147485558"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 id="2147485569" r:id="rId12"/>
    <p:sldLayoutId id="2147485570" r:id="rId13"/>
    <p:sldLayoutId id="2147485571" r:id="rId14"/>
    <p:sldLayoutId id="2147485572" r:id="rId15"/>
    <p:sldLayoutId id="2147485573" r:id="rId16"/>
    <p:sldLayoutId id="2147485574" r:id="rId17"/>
    <p:sldLayoutId id="2147485575" r:id="rId18"/>
    <p:sldLayoutId id="2147485576" r:id="rId19"/>
    <p:sldLayoutId id="2147485577" r:id="rId20"/>
    <p:sldLayoutId id="2147485578" r:id="rId21"/>
    <p:sldLayoutId id="2147485579" r:id="rId22"/>
    <p:sldLayoutId id="2147485580" r:id="rId23"/>
    <p:sldLayoutId id="2147485581" r:id="rId24"/>
    <p:sldLayoutId id="2147485582" r:id="rId25"/>
    <p:sldLayoutId id="2147485583" r:id="rId26"/>
    <p:sldLayoutId id="2147485584" r:id="rId27"/>
    <p:sldLayoutId id="2147485585" r:id="rId28"/>
    <p:sldLayoutId id="214748558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1087869" rtl="0" eaLnBrk="1" latinLnBrk="0" hangingPunct="1">
        <a:lnSpc>
          <a:spcPct val="90000"/>
        </a:lnSpc>
        <a:spcBef>
          <a:spcPct val="0"/>
        </a:spcBef>
        <a:buFont typeface="Arial" panose="020B0604020202020204" pitchFamily="34" charset="0"/>
        <a:buNone/>
        <a:defRPr lang="en-US" sz="2400" b="1" i="0" kern="1200" spc="-100" baseline="0" dirty="0">
          <a:solidFill>
            <a:schemeClr val="accent2"/>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0" indent="0" algn="l" defTabSz="1087869" rtl="0" eaLnBrk="1" latinLnBrk="0" hangingPunct="1">
        <a:spcBef>
          <a:spcPts val="1800"/>
        </a:spcBef>
        <a:buClr>
          <a:srgbClr val="0072C6"/>
        </a:buClr>
        <a:buSzPct val="100000"/>
        <a:buFont typeface="Wingdings" pitchFamily="2" charset="2"/>
        <a:buNone/>
        <a:defRPr sz="2000" kern="1200">
          <a:solidFill>
            <a:schemeClr val="tx1"/>
          </a:solidFill>
          <a:latin typeface="Segoe UI" pitchFamily="34" charset="0"/>
          <a:ea typeface="Segoe UI" pitchFamily="34" charset="0"/>
          <a:cs typeface="Segoe UI" pitchFamily="34" charset="0"/>
        </a:defRPr>
      </a:lvl1pPr>
      <a:lvl2pPr marL="475968" indent="-194353" algn="l" defTabSz="1087869"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47" indent="-173198" algn="l" defTabSz="1087869"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27" indent="-177166"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11" indent="-179811"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64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7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51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4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69" rtl="0" eaLnBrk="1" latinLnBrk="0" hangingPunct="1">
        <a:defRPr sz="2200" kern="1200">
          <a:solidFill>
            <a:schemeClr val="tx1"/>
          </a:solidFill>
          <a:latin typeface="+mn-lt"/>
          <a:ea typeface="+mn-ea"/>
          <a:cs typeface="+mn-cs"/>
        </a:defRPr>
      </a:lvl1pPr>
      <a:lvl2pPr marL="543935" algn="l" defTabSz="1087869" rtl="0" eaLnBrk="1" latinLnBrk="0" hangingPunct="1">
        <a:defRPr sz="2200" kern="1200">
          <a:solidFill>
            <a:schemeClr val="tx1"/>
          </a:solidFill>
          <a:latin typeface="+mn-lt"/>
          <a:ea typeface="+mn-ea"/>
          <a:cs typeface="+mn-cs"/>
        </a:defRPr>
      </a:lvl2pPr>
      <a:lvl3pPr marL="1087869" algn="l" defTabSz="1087869" rtl="0" eaLnBrk="1" latinLnBrk="0" hangingPunct="1">
        <a:defRPr sz="2200" kern="1200">
          <a:solidFill>
            <a:schemeClr val="tx1"/>
          </a:solidFill>
          <a:latin typeface="+mn-lt"/>
          <a:ea typeface="+mn-ea"/>
          <a:cs typeface="+mn-cs"/>
        </a:defRPr>
      </a:lvl3pPr>
      <a:lvl4pPr marL="1631804" algn="l" defTabSz="1087869" rtl="0" eaLnBrk="1" latinLnBrk="0" hangingPunct="1">
        <a:defRPr sz="2200" kern="1200">
          <a:solidFill>
            <a:schemeClr val="tx1"/>
          </a:solidFill>
          <a:latin typeface="+mn-lt"/>
          <a:ea typeface="+mn-ea"/>
          <a:cs typeface="+mn-cs"/>
        </a:defRPr>
      </a:lvl4pPr>
      <a:lvl5pPr marL="2175739" algn="l" defTabSz="1087869" rtl="0" eaLnBrk="1" latinLnBrk="0" hangingPunct="1">
        <a:defRPr sz="2200" kern="1200">
          <a:solidFill>
            <a:schemeClr val="tx1"/>
          </a:solidFill>
          <a:latin typeface="+mn-lt"/>
          <a:ea typeface="+mn-ea"/>
          <a:cs typeface="+mn-cs"/>
        </a:defRPr>
      </a:lvl5pPr>
      <a:lvl6pPr marL="2719674" algn="l" defTabSz="1087869" rtl="0" eaLnBrk="1" latinLnBrk="0" hangingPunct="1">
        <a:defRPr sz="2200" kern="1200">
          <a:solidFill>
            <a:schemeClr val="tx1"/>
          </a:solidFill>
          <a:latin typeface="+mn-lt"/>
          <a:ea typeface="+mn-ea"/>
          <a:cs typeface="+mn-cs"/>
        </a:defRPr>
      </a:lvl6pPr>
      <a:lvl7pPr marL="3263607" algn="l" defTabSz="1087869" rtl="0" eaLnBrk="1" latinLnBrk="0" hangingPunct="1">
        <a:defRPr sz="2200" kern="1200">
          <a:solidFill>
            <a:schemeClr val="tx1"/>
          </a:solidFill>
          <a:latin typeface="+mn-lt"/>
          <a:ea typeface="+mn-ea"/>
          <a:cs typeface="+mn-cs"/>
        </a:defRPr>
      </a:lvl7pPr>
      <a:lvl8pPr marL="3807543" algn="l" defTabSz="1087869" rtl="0" eaLnBrk="1" latinLnBrk="0" hangingPunct="1">
        <a:defRPr sz="2200" kern="1200">
          <a:solidFill>
            <a:schemeClr val="tx1"/>
          </a:solidFill>
          <a:latin typeface="+mn-lt"/>
          <a:ea typeface="+mn-ea"/>
          <a:cs typeface="+mn-cs"/>
        </a:defRPr>
      </a:lvl8pPr>
      <a:lvl9pPr marL="4351478" algn="l" defTabSz="1087869"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23" pos="144">
          <p15:clr>
            <a:srgbClr val="F26B43"/>
          </p15:clr>
        </p15:guide>
        <p15:guide id="24" pos="7512">
          <p15:clr>
            <a:srgbClr val="F26B43"/>
          </p15:clr>
        </p15:guide>
        <p15:guide id="25" orient="horz" pos="192">
          <p15:clr>
            <a:srgbClr val="F26B43"/>
          </p15:clr>
        </p15:guide>
        <p15:guide id="26" orient="horz" pos="4032">
          <p15:clr>
            <a:srgbClr val="F26B43"/>
          </p15:clr>
        </p15:guide>
        <p15:guide id="27" pos="3839">
          <p15:clr>
            <a:srgbClr val="F26B43"/>
          </p15:clr>
        </p15:guide>
        <p15:guide id="30" orient="horz" pos="1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90"/>
            <a:ext cx="11696700" cy="682195"/>
          </a:xfrm>
          <a:prstGeom prst="rect">
            <a:avLst/>
          </a:prstGeom>
        </p:spPr>
        <p:txBody>
          <a:bodyPr vert="horz" lIns="137160" tIns="91440" rIns="137160" bIns="137160" rtlCol="0" anchor="t">
            <a:noAutofit/>
          </a:bodyPr>
          <a:lstStyle/>
          <a:p>
            <a:endParaRPr lang="en-US"/>
          </a:p>
        </p:txBody>
      </p:sp>
      <p:grpSp>
        <p:nvGrpSpPr>
          <p:cNvPr id="6" name="Group 5">
            <a:extLst>
              <a:ext uri="{FF2B5EF4-FFF2-40B4-BE49-F238E27FC236}">
                <a16:creationId xmlns:a16="http://schemas.microsoft.com/office/drawing/2014/main" id="{6C1D1FD4-F94C-3A42-A098-903F0839CDAA}"/>
              </a:ext>
            </a:extLst>
          </p:cNvPr>
          <p:cNvGrpSpPr/>
          <p:nvPr userDrawn="1"/>
        </p:nvGrpSpPr>
        <p:grpSpPr>
          <a:xfrm>
            <a:off x="0" y="7237349"/>
            <a:ext cx="12192000" cy="417479"/>
            <a:chOff x="0" y="6858000"/>
            <a:chExt cx="10277560" cy="468412"/>
          </a:xfrm>
          <a:effectLst>
            <a:outerShdw blurRad="50800" dist="38100" dir="5400000" algn="t" rotWithShape="0">
              <a:prstClr val="black">
                <a:alpha val="40000"/>
              </a:prstClr>
            </a:outerShdw>
          </a:effectLst>
        </p:grpSpPr>
        <p:sp>
          <p:nvSpPr>
            <p:cNvPr id="8" name="Freeform 7">
              <a:extLst>
                <a:ext uri="{FF2B5EF4-FFF2-40B4-BE49-F238E27FC236}">
                  <a16:creationId xmlns:a16="http://schemas.microsoft.com/office/drawing/2014/main" id="{95D0D44A-DB85-4E46-88E6-3764A2B49405}"/>
                </a:ext>
              </a:extLst>
            </p:cNvPr>
            <p:cNvSpPr/>
            <p:nvPr userDrawn="1"/>
          </p:nvSpPr>
          <p:spPr>
            <a:xfrm>
              <a:off x="0"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E318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E31818</a:t>
              </a:r>
            </a:p>
          </p:txBody>
        </p:sp>
        <p:sp>
          <p:nvSpPr>
            <p:cNvPr id="9" name="Freeform 8">
              <a:extLst>
                <a:ext uri="{FF2B5EF4-FFF2-40B4-BE49-F238E27FC236}">
                  <a16:creationId xmlns:a16="http://schemas.microsoft.com/office/drawing/2014/main" id="{321B106D-B1A7-DB46-8019-24159476A543}"/>
                </a:ext>
              </a:extLst>
            </p:cNvPr>
            <p:cNvSpPr/>
            <p:nvPr userDrawn="1"/>
          </p:nvSpPr>
          <p:spPr>
            <a:xfrm>
              <a:off x="8992865"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9162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R145  G98  B51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916233</a:t>
              </a:r>
            </a:p>
          </p:txBody>
        </p:sp>
        <p:sp>
          <p:nvSpPr>
            <p:cNvPr id="10" name="Freeform 9">
              <a:extLst>
                <a:ext uri="{FF2B5EF4-FFF2-40B4-BE49-F238E27FC236}">
                  <a16:creationId xmlns:a16="http://schemas.microsoft.com/office/drawing/2014/main" id="{ADD97468-9976-0A46-9118-76364A4F6946}"/>
                </a:ext>
              </a:extLst>
            </p:cNvPr>
            <p:cNvSpPr/>
            <p:nvPr userDrawn="1"/>
          </p:nvSpPr>
          <p:spPr>
            <a:xfrm>
              <a:off x="3854085"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5099A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5099A3</a:t>
              </a:r>
            </a:p>
          </p:txBody>
        </p:sp>
        <p:sp>
          <p:nvSpPr>
            <p:cNvPr id="11" name="Freeform 10">
              <a:extLst>
                <a:ext uri="{FF2B5EF4-FFF2-40B4-BE49-F238E27FC236}">
                  <a16:creationId xmlns:a16="http://schemas.microsoft.com/office/drawing/2014/main" id="{7CB9C6B4-0F9D-174F-9824-234E7EDA7436}"/>
                </a:ext>
              </a:extLst>
            </p:cNvPr>
            <p:cNvSpPr/>
            <p:nvPr userDrawn="1"/>
          </p:nvSpPr>
          <p:spPr>
            <a:xfrm>
              <a:off x="1284695"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333A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333A3D</a:t>
              </a:r>
            </a:p>
          </p:txBody>
        </p:sp>
        <p:sp>
          <p:nvSpPr>
            <p:cNvPr id="12" name="Freeform 11">
              <a:extLst>
                <a:ext uri="{FF2B5EF4-FFF2-40B4-BE49-F238E27FC236}">
                  <a16:creationId xmlns:a16="http://schemas.microsoft.com/office/drawing/2014/main" id="{642A38C4-717C-9943-A56B-EC74F2782B9D}"/>
                </a:ext>
              </a:extLst>
            </p:cNvPr>
            <p:cNvSpPr/>
            <p:nvPr userDrawn="1"/>
          </p:nvSpPr>
          <p:spPr>
            <a:xfrm>
              <a:off x="2569390"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A7AAA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A7AAAC</a:t>
              </a:r>
            </a:p>
          </p:txBody>
        </p:sp>
        <p:sp>
          <p:nvSpPr>
            <p:cNvPr id="13" name="Freeform 12">
              <a:extLst>
                <a:ext uri="{FF2B5EF4-FFF2-40B4-BE49-F238E27FC236}">
                  <a16:creationId xmlns:a16="http://schemas.microsoft.com/office/drawing/2014/main" id="{BAC8FFAB-DF84-D644-A6BF-BB259D345A2E}"/>
                </a:ext>
              </a:extLst>
            </p:cNvPr>
            <p:cNvSpPr/>
            <p:nvPr userDrawn="1"/>
          </p:nvSpPr>
          <p:spPr>
            <a:xfrm>
              <a:off x="6423475" y="6858001"/>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FDC4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FDC42D</a:t>
              </a:r>
            </a:p>
          </p:txBody>
        </p:sp>
        <p:sp>
          <p:nvSpPr>
            <p:cNvPr id="14" name="Freeform 13">
              <a:extLst>
                <a:ext uri="{FF2B5EF4-FFF2-40B4-BE49-F238E27FC236}">
                  <a16:creationId xmlns:a16="http://schemas.microsoft.com/office/drawing/2014/main" id="{72EB19DE-E8E3-984E-84D9-BA9819BB0B82}"/>
                </a:ext>
              </a:extLst>
            </p:cNvPr>
            <p:cNvSpPr/>
            <p:nvPr userDrawn="1"/>
          </p:nvSpPr>
          <p:spPr>
            <a:xfrm>
              <a:off x="5138780" y="6858001"/>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75A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82AD4D</a:t>
              </a:r>
            </a:p>
          </p:txBody>
        </p:sp>
        <p:sp>
          <p:nvSpPr>
            <p:cNvPr id="16" name="Freeform 15">
              <a:extLst>
                <a:ext uri="{FF2B5EF4-FFF2-40B4-BE49-F238E27FC236}">
                  <a16:creationId xmlns:a16="http://schemas.microsoft.com/office/drawing/2014/main" id="{406616BC-7E54-EF48-8995-5E02BFB2AA88}"/>
                </a:ext>
              </a:extLst>
            </p:cNvPr>
            <p:cNvSpPr/>
            <p:nvPr userDrawn="1"/>
          </p:nvSpPr>
          <p:spPr>
            <a:xfrm>
              <a:off x="7708170" y="6858000"/>
              <a:ext cx="1284695" cy="468411"/>
            </a:xfrm>
            <a:custGeom>
              <a:avLst/>
              <a:gdLst>
                <a:gd name="connsiteX0" fmla="*/ 0 w 1965960"/>
                <a:gd name="connsiteY0" fmla="*/ 0 h 1478280"/>
                <a:gd name="connsiteX1" fmla="*/ 762000 w 1965960"/>
                <a:gd name="connsiteY1" fmla="*/ 0 h 1478280"/>
                <a:gd name="connsiteX2" fmla="*/ 1203960 w 1965960"/>
                <a:gd name="connsiteY2" fmla="*/ 0 h 1478280"/>
                <a:gd name="connsiteX3" fmla="*/ 1965960 w 1965960"/>
                <a:gd name="connsiteY3" fmla="*/ 0 h 1478280"/>
                <a:gd name="connsiteX4" fmla="*/ 1965960 w 1965960"/>
                <a:gd name="connsiteY4" fmla="*/ 274320 h 1478280"/>
                <a:gd name="connsiteX5" fmla="*/ 1965960 w 1965960"/>
                <a:gd name="connsiteY5" fmla="*/ 1203960 h 1478280"/>
                <a:gd name="connsiteX6" fmla="*/ 1965960 w 1965960"/>
                <a:gd name="connsiteY6" fmla="*/ 1478280 h 1478280"/>
                <a:gd name="connsiteX7" fmla="*/ 762000 w 1965960"/>
                <a:gd name="connsiteY7" fmla="*/ 1478280 h 1478280"/>
                <a:gd name="connsiteX8" fmla="*/ 762000 w 1965960"/>
                <a:gd name="connsiteY8" fmla="*/ 1203960 h 1478280"/>
                <a:gd name="connsiteX9" fmla="*/ 0 w 1965960"/>
                <a:gd name="connsiteY9"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960" h="1478280">
                  <a:moveTo>
                    <a:pt x="0" y="0"/>
                  </a:moveTo>
                  <a:lnTo>
                    <a:pt x="762000" y="0"/>
                  </a:lnTo>
                  <a:lnTo>
                    <a:pt x="1203960" y="0"/>
                  </a:lnTo>
                  <a:lnTo>
                    <a:pt x="1965960" y="0"/>
                  </a:lnTo>
                  <a:lnTo>
                    <a:pt x="1965960" y="274320"/>
                  </a:lnTo>
                  <a:lnTo>
                    <a:pt x="1965960" y="1203960"/>
                  </a:lnTo>
                  <a:lnTo>
                    <a:pt x="1965960" y="1478280"/>
                  </a:lnTo>
                  <a:lnTo>
                    <a:pt x="762000" y="1478280"/>
                  </a:lnTo>
                  <a:lnTo>
                    <a:pt x="762000" y="1203960"/>
                  </a:lnTo>
                  <a:lnTo>
                    <a:pt x="0" y="1203960"/>
                  </a:lnTo>
                  <a:close/>
                </a:path>
              </a:pathLst>
            </a:custGeom>
            <a:solidFill>
              <a:srgbClr val="872E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latin typeface="Segoe UI" panose="020B0502040204020203" pitchFamily="34" charset="0"/>
                  <a:cs typeface="Segoe UI" panose="020B0502040204020203" pitchFamily="34" charset="0"/>
                </a:rPr>
                <a:t>R  G  B</a:t>
              </a:r>
            </a:p>
            <a:p>
              <a:pPr algn="l"/>
              <a:r>
                <a:rPr lang="en-US" sz="800" b="0">
                  <a:latin typeface="Segoe UI" panose="020B0502040204020203" pitchFamily="34" charset="0"/>
                  <a:cs typeface="Segoe UI" panose="020B0502040204020203" pitchFamily="34" charset="0"/>
                </a:rPr>
                <a:t>872E93</a:t>
              </a:r>
            </a:p>
          </p:txBody>
        </p:sp>
      </p:grpSp>
      <p:pic>
        <p:nvPicPr>
          <p:cNvPr id="19" name="Graphic 18">
            <a:extLst>
              <a:ext uri="{FF2B5EF4-FFF2-40B4-BE49-F238E27FC236}">
                <a16:creationId xmlns:a16="http://schemas.microsoft.com/office/drawing/2014/main" id="{E6F4B936-09E7-B645-BB81-FA155FBF2E3D}"/>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332770" y="6440101"/>
            <a:ext cx="1424407" cy="280430"/>
          </a:xfrm>
          <a:prstGeom prst="rect">
            <a:avLst/>
          </a:prstGeom>
        </p:spPr>
      </p:pic>
      <p:pic>
        <p:nvPicPr>
          <p:cNvPr id="20" name="Picture 19">
            <a:extLst>
              <a:ext uri="{FF2B5EF4-FFF2-40B4-BE49-F238E27FC236}">
                <a16:creationId xmlns:a16="http://schemas.microsoft.com/office/drawing/2014/main" id="{57FFD709-736B-994D-851D-C0DE4EC170F3}"/>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7055694" y="6458011"/>
            <a:ext cx="1959598" cy="251514"/>
          </a:xfrm>
          <a:prstGeom prst="rect">
            <a:avLst/>
          </a:prstGeom>
        </p:spPr>
      </p:pic>
      <p:pic>
        <p:nvPicPr>
          <p:cNvPr id="21" name="Picture 20" descr="Logo, company name&#10;&#10;Description automatically generated">
            <a:extLst>
              <a:ext uri="{FF2B5EF4-FFF2-40B4-BE49-F238E27FC236}">
                <a16:creationId xmlns:a16="http://schemas.microsoft.com/office/drawing/2014/main" id="{41798B20-E4C8-E849-93A9-E8558FA6ECC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012762" y="6435275"/>
            <a:ext cx="768577" cy="274250"/>
          </a:xfrm>
          <a:prstGeom prst="rect">
            <a:avLst/>
          </a:prstGeom>
        </p:spPr>
      </p:pic>
    </p:spTree>
    <p:extLst>
      <p:ext uri="{BB962C8B-B14F-4D97-AF65-F5344CB8AC3E}">
        <p14:creationId xmlns:p14="http://schemas.microsoft.com/office/powerpoint/2010/main" val="525673222"/>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algn="l" defTabSz="1087869" rtl="0" eaLnBrk="1" latinLnBrk="0" hangingPunct="1">
        <a:lnSpc>
          <a:spcPct val="90000"/>
        </a:lnSpc>
        <a:spcBef>
          <a:spcPct val="0"/>
        </a:spcBef>
        <a:buNone/>
        <a:defRPr lang="en-US" sz="2400" b="1" i="0" kern="1200" spc="-100" baseline="0" dirty="0">
          <a:solidFill>
            <a:schemeClr val="accent2"/>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0" indent="0" algn="l" defTabSz="1087869" rtl="0" eaLnBrk="1" latinLnBrk="0" hangingPunct="1">
        <a:spcBef>
          <a:spcPts val="1800"/>
        </a:spcBef>
        <a:buClr>
          <a:srgbClr val="0072C6"/>
        </a:buClr>
        <a:buSzPct val="100000"/>
        <a:buFont typeface="Wingdings" pitchFamily="2" charset="2"/>
        <a:buNone/>
        <a:defRPr sz="2000" kern="1200">
          <a:solidFill>
            <a:schemeClr val="tx1"/>
          </a:solidFill>
          <a:latin typeface="Segoe UI" pitchFamily="34" charset="0"/>
          <a:ea typeface="Segoe UI" pitchFamily="34" charset="0"/>
          <a:cs typeface="Segoe UI" pitchFamily="34" charset="0"/>
        </a:defRPr>
      </a:lvl1pPr>
      <a:lvl2pPr marL="475968" indent="-194353" algn="l" defTabSz="1087869"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47" indent="-173198" algn="l" defTabSz="1087869"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27" indent="-177166"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11" indent="-179811"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64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7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51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4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69" rtl="0" eaLnBrk="1" latinLnBrk="0" hangingPunct="1">
        <a:defRPr sz="2200" kern="1200">
          <a:solidFill>
            <a:schemeClr val="tx1"/>
          </a:solidFill>
          <a:latin typeface="+mn-lt"/>
          <a:ea typeface="+mn-ea"/>
          <a:cs typeface="+mn-cs"/>
        </a:defRPr>
      </a:lvl1pPr>
      <a:lvl2pPr marL="543935" algn="l" defTabSz="1087869" rtl="0" eaLnBrk="1" latinLnBrk="0" hangingPunct="1">
        <a:defRPr sz="2200" kern="1200">
          <a:solidFill>
            <a:schemeClr val="tx1"/>
          </a:solidFill>
          <a:latin typeface="+mn-lt"/>
          <a:ea typeface="+mn-ea"/>
          <a:cs typeface="+mn-cs"/>
        </a:defRPr>
      </a:lvl2pPr>
      <a:lvl3pPr marL="1087869" algn="l" defTabSz="1087869" rtl="0" eaLnBrk="1" latinLnBrk="0" hangingPunct="1">
        <a:defRPr sz="2200" kern="1200">
          <a:solidFill>
            <a:schemeClr val="tx1"/>
          </a:solidFill>
          <a:latin typeface="+mn-lt"/>
          <a:ea typeface="+mn-ea"/>
          <a:cs typeface="+mn-cs"/>
        </a:defRPr>
      </a:lvl3pPr>
      <a:lvl4pPr marL="1631804" algn="l" defTabSz="1087869" rtl="0" eaLnBrk="1" latinLnBrk="0" hangingPunct="1">
        <a:defRPr sz="2200" kern="1200">
          <a:solidFill>
            <a:schemeClr val="tx1"/>
          </a:solidFill>
          <a:latin typeface="+mn-lt"/>
          <a:ea typeface="+mn-ea"/>
          <a:cs typeface="+mn-cs"/>
        </a:defRPr>
      </a:lvl4pPr>
      <a:lvl5pPr marL="2175739" algn="l" defTabSz="1087869" rtl="0" eaLnBrk="1" latinLnBrk="0" hangingPunct="1">
        <a:defRPr sz="2200" kern="1200">
          <a:solidFill>
            <a:schemeClr val="tx1"/>
          </a:solidFill>
          <a:latin typeface="+mn-lt"/>
          <a:ea typeface="+mn-ea"/>
          <a:cs typeface="+mn-cs"/>
        </a:defRPr>
      </a:lvl5pPr>
      <a:lvl6pPr marL="2719674" algn="l" defTabSz="1087869" rtl="0" eaLnBrk="1" latinLnBrk="0" hangingPunct="1">
        <a:defRPr sz="2200" kern="1200">
          <a:solidFill>
            <a:schemeClr val="tx1"/>
          </a:solidFill>
          <a:latin typeface="+mn-lt"/>
          <a:ea typeface="+mn-ea"/>
          <a:cs typeface="+mn-cs"/>
        </a:defRPr>
      </a:lvl6pPr>
      <a:lvl7pPr marL="3263607" algn="l" defTabSz="1087869" rtl="0" eaLnBrk="1" latinLnBrk="0" hangingPunct="1">
        <a:defRPr sz="2200" kern="1200">
          <a:solidFill>
            <a:schemeClr val="tx1"/>
          </a:solidFill>
          <a:latin typeface="+mn-lt"/>
          <a:ea typeface="+mn-ea"/>
          <a:cs typeface="+mn-cs"/>
        </a:defRPr>
      </a:lvl7pPr>
      <a:lvl8pPr marL="3807543" algn="l" defTabSz="1087869" rtl="0" eaLnBrk="1" latinLnBrk="0" hangingPunct="1">
        <a:defRPr sz="2200" kern="1200">
          <a:solidFill>
            <a:schemeClr val="tx1"/>
          </a:solidFill>
          <a:latin typeface="+mn-lt"/>
          <a:ea typeface="+mn-ea"/>
          <a:cs typeface="+mn-cs"/>
        </a:defRPr>
      </a:lvl8pPr>
      <a:lvl9pPr marL="4351478" algn="l" defTabSz="1087869"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23" pos="144">
          <p15:clr>
            <a:srgbClr val="F26B43"/>
          </p15:clr>
        </p15:guide>
        <p15:guide id="24" pos="7512">
          <p15:clr>
            <a:srgbClr val="F26B43"/>
          </p15:clr>
        </p15:guide>
        <p15:guide id="25" orient="horz" pos="192">
          <p15:clr>
            <a:srgbClr val="F26B43"/>
          </p15:clr>
        </p15:guide>
        <p15:guide id="26" orient="horz" pos="4032">
          <p15:clr>
            <a:srgbClr val="F26B43"/>
          </p15:clr>
        </p15:guide>
        <p15:guide id="27" pos="3839">
          <p15:clr>
            <a:srgbClr val="F26B43"/>
          </p15:clr>
        </p15:guide>
        <p15:guide id="30" orient="horz" pos="1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36.emf"/><Relationship Id="rId18" Type="http://schemas.openxmlformats.org/officeDocument/2006/relationships/image" Target="../media/image41.emf"/><Relationship Id="rId3" Type="http://schemas.openxmlformats.org/officeDocument/2006/relationships/image" Target="../media/image26.emf"/><Relationship Id="rId21" Type="http://schemas.openxmlformats.org/officeDocument/2006/relationships/image" Target="../media/image44.emf"/><Relationship Id="rId7" Type="http://schemas.openxmlformats.org/officeDocument/2006/relationships/image" Target="../media/image30.emf"/><Relationship Id="rId12" Type="http://schemas.openxmlformats.org/officeDocument/2006/relationships/image" Target="../media/image35.emf"/><Relationship Id="rId17" Type="http://schemas.openxmlformats.org/officeDocument/2006/relationships/image" Target="../media/image40.emf"/><Relationship Id="rId25" Type="http://schemas.openxmlformats.org/officeDocument/2006/relationships/image" Target="../media/image48.emf"/><Relationship Id="rId2" Type="http://schemas.openxmlformats.org/officeDocument/2006/relationships/notesSlide" Target="../notesSlides/notesSlide2.xml"/><Relationship Id="rId16" Type="http://schemas.openxmlformats.org/officeDocument/2006/relationships/image" Target="../media/image39.emf"/><Relationship Id="rId20" Type="http://schemas.openxmlformats.org/officeDocument/2006/relationships/image" Target="../media/image43.emf"/><Relationship Id="rId1" Type="http://schemas.openxmlformats.org/officeDocument/2006/relationships/slideLayout" Target="../slideLayouts/slideLayout4.xml"/><Relationship Id="rId6" Type="http://schemas.openxmlformats.org/officeDocument/2006/relationships/image" Target="../media/image29.emf"/><Relationship Id="rId11" Type="http://schemas.openxmlformats.org/officeDocument/2006/relationships/image" Target="../media/image34.emf"/><Relationship Id="rId24" Type="http://schemas.openxmlformats.org/officeDocument/2006/relationships/image" Target="../media/image47.emf"/><Relationship Id="rId5" Type="http://schemas.openxmlformats.org/officeDocument/2006/relationships/image" Target="../media/image28.emf"/><Relationship Id="rId15" Type="http://schemas.openxmlformats.org/officeDocument/2006/relationships/image" Target="../media/image38.emf"/><Relationship Id="rId23" Type="http://schemas.openxmlformats.org/officeDocument/2006/relationships/image" Target="../media/image46.emf"/><Relationship Id="rId10" Type="http://schemas.openxmlformats.org/officeDocument/2006/relationships/image" Target="../media/image33.emf"/><Relationship Id="rId19" Type="http://schemas.openxmlformats.org/officeDocument/2006/relationships/image" Target="../media/image42.emf"/><Relationship Id="rId4" Type="http://schemas.openxmlformats.org/officeDocument/2006/relationships/image" Target="../media/image27.emf"/><Relationship Id="rId9" Type="http://schemas.openxmlformats.org/officeDocument/2006/relationships/image" Target="../media/image32.emf"/><Relationship Id="rId14" Type="http://schemas.openxmlformats.org/officeDocument/2006/relationships/image" Target="../media/image37.emf"/><Relationship Id="rId22" Type="http://schemas.openxmlformats.org/officeDocument/2006/relationships/image" Target="../media/image45.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msit.microsoftstream.com/embed/video/10950840-98dc-869d-af4a-f1ebc3d20e8f?autoplay=false&amp;showinfo=true&amp;app=powerpoint&amp;appPlatform=web&amp;hostCorrelationId=df8840da-fe1c-4a6a-b33f-39503b7acad2" TargetMode="Externa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notesSlide" Target="../notesSlides/notesSlide4.xml"/><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slideLayout" Target="../slideLayouts/slideLayout4.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19" Type="http://schemas.openxmlformats.org/officeDocument/2006/relationships/image" Target="../media/image66.pn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68.png"/><Relationship Id="rId16" Type="http://schemas.openxmlformats.org/officeDocument/2006/relationships/image" Target="../media/image82.svg"/><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7975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people looking at a tablet&#10;&#10;Description automatically generated with medium confidence">
            <a:extLst>
              <a:ext uri="{FF2B5EF4-FFF2-40B4-BE49-F238E27FC236}">
                <a16:creationId xmlns:a16="http://schemas.microsoft.com/office/drawing/2014/main" id="{81FBE57E-90E3-7346-83CF-4815650F3D9C}"/>
              </a:ext>
            </a:extLst>
          </p:cNvPr>
          <p:cNvPicPr>
            <a:picLocks noGrp="1" noChangeAspect="1"/>
          </p:cNvPicPr>
          <p:nvPr>
            <p:ph type="pic" sz="quarter" idx="10"/>
          </p:nvPr>
        </p:nvPicPr>
        <p:blipFill>
          <a:blip r:embed="rId3"/>
          <a:srcRect t="7797" b="7797"/>
          <a:stretch>
            <a:fillRect/>
          </a:stretch>
        </p:blipFill>
        <p:spPr/>
      </p:pic>
      <p:sp>
        <p:nvSpPr>
          <p:cNvPr id="11" name="Title 10">
            <a:extLst>
              <a:ext uri="{FF2B5EF4-FFF2-40B4-BE49-F238E27FC236}">
                <a16:creationId xmlns:a16="http://schemas.microsoft.com/office/drawing/2014/main" id="{0DF1EA4B-C8D7-F34B-954C-9ADBD4844B2B}"/>
              </a:ext>
            </a:extLst>
          </p:cNvPr>
          <p:cNvSpPr>
            <a:spLocks noGrp="1"/>
          </p:cNvSpPr>
          <p:nvPr>
            <p:ph type="title"/>
          </p:nvPr>
        </p:nvSpPr>
        <p:spPr>
          <a:xfrm>
            <a:off x="0" y="0"/>
            <a:ext cx="12192000" cy="5905500"/>
          </a:xfrm>
        </p:spPr>
        <p:txBody>
          <a:bodyPr/>
          <a:lstStyle/>
          <a:p>
            <a:r>
              <a:rPr lang="en-US" dirty="0">
                <a:cs typeface="Segoe UI"/>
              </a:rPr>
              <a:t>Annata 365</a:t>
            </a:r>
            <a:endParaRPr lang="en-US" dirty="0"/>
          </a:p>
        </p:txBody>
      </p:sp>
      <p:sp>
        <p:nvSpPr>
          <p:cNvPr id="13" name="Text Placeholder 12">
            <a:extLst>
              <a:ext uri="{FF2B5EF4-FFF2-40B4-BE49-F238E27FC236}">
                <a16:creationId xmlns:a16="http://schemas.microsoft.com/office/drawing/2014/main" id="{D8F76857-639B-A84E-8A04-B50501672DF1}"/>
              </a:ext>
            </a:extLst>
          </p:cNvPr>
          <p:cNvSpPr>
            <a:spLocks noGrp="1"/>
          </p:cNvSpPr>
          <p:nvPr>
            <p:ph type="body" sz="quarter" idx="12"/>
          </p:nvPr>
        </p:nvSpPr>
        <p:spPr>
          <a:xfrm>
            <a:off x="1898904" y="2286000"/>
            <a:ext cx="8394192" cy="2123979"/>
          </a:xfrm>
        </p:spPr>
        <p:txBody>
          <a:bodyPr/>
          <a:lstStyle/>
          <a:p>
            <a:r>
              <a:rPr lang="en-US" dirty="0" err="1">
                <a:cs typeface="Segoe UI"/>
              </a:rPr>
              <a:t>Annata</a:t>
            </a:r>
            <a:r>
              <a:rPr lang="en-US" dirty="0">
                <a:cs typeface="Segoe UI"/>
              </a:rPr>
              <a:t> 365 helps drive relevant, timely and personalized engagements with customers and prospects. Built on top of Microsoft Dynamics 365 for sales, the solution provides extended capabilities, business processes and functionality for sales and marketing teams.</a:t>
            </a:r>
          </a:p>
        </p:txBody>
      </p:sp>
    </p:spTree>
    <p:extLst>
      <p:ext uri="{BB962C8B-B14F-4D97-AF65-F5344CB8AC3E}">
        <p14:creationId xmlns:p14="http://schemas.microsoft.com/office/powerpoint/2010/main" val="11916901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D178AD-C5A8-CD4A-94EE-7345133A49C4}"/>
              </a:ext>
            </a:extLst>
          </p:cNvPr>
          <p:cNvSpPr>
            <a:spLocks noGrp="1"/>
          </p:cNvSpPr>
          <p:nvPr>
            <p:ph type="title"/>
          </p:nvPr>
        </p:nvSpPr>
        <p:spPr>
          <a:xfrm>
            <a:off x="588263" y="457200"/>
            <a:ext cx="11018520" cy="430887"/>
          </a:xfrm>
        </p:spPr>
        <p:txBody>
          <a:bodyPr/>
          <a:lstStyle/>
          <a:p>
            <a:r>
              <a:rPr lang="en-US" dirty="0">
                <a:cs typeface="Segoe UI"/>
              </a:rPr>
              <a:t>Solution Core Features</a:t>
            </a:r>
            <a:endParaRPr lang="en-US" dirty="0"/>
          </a:p>
        </p:txBody>
      </p:sp>
      <p:sp>
        <p:nvSpPr>
          <p:cNvPr id="6" name="Text Placeholder 5">
            <a:extLst>
              <a:ext uri="{FF2B5EF4-FFF2-40B4-BE49-F238E27FC236}">
                <a16:creationId xmlns:a16="http://schemas.microsoft.com/office/drawing/2014/main" id="{831DDEC5-D3A7-1A48-993E-FF50F6EA0E56}"/>
              </a:ext>
            </a:extLst>
          </p:cNvPr>
          <p:cNvSpPr>
            <a:spLocks noGrp="1"/>
          </p:cNvSpPr>
          <p:nvPr>
            <p:ph type="body" sz="quarter" idx="10"/>
          </p:nvPr>
        </p:nvSpPr>
        <p:spPr>
          <a:xfrm>
            <a:off x="586390" y="1219206"/>
            <a:ext cx="6071264" cy="3650551"/>
          </a:xfrm>
        </p:spPr>
        <p:txBody>
          <a:bodyPr vert="horz" wrap="square" lIns="0" tIns="0" rIns="0" bIns="0" rtlCol="0" anchor="t">
            <a:spAutoFit/>
          </a:bodyPr>
          <a:lstStyle/>
          <a:p>
            <a:pPr>
              <a:buFont typeface="Arial" panose="020B0604020202020204" pitchFamily="34" charset="0"/>
              <a:buChar char="•"/>
            </a:pPr>
            <a:r>
              <a:rPr lang="en-US">
                <a:ea typeface="+mn-lt"/>
                <a:cs typeface="+mn-lt"/>
              </a:rPr>
              <a:t>Manage sales processes across multiple brands and locations</a:t>
            </a:r>
            <a:endParaRPr lang="en-US"/>
          </a:p>
          <a:p>
            <a:pPr>
              <a:buFont typeface="Arial" panose="020B0604020202020204" pitchFamily="34" charset="0"/>
              <a:buChar char="•"/>
            </a:pPr>
            <a:r>
              <a:rPr lang="en-US" dirty="0">
                <a:ea typeface="+mn-lt"/>
                <a:cs typeface="+mn-lt"/>
              </a:rPr>
              <a:t>Capture and manage automotive and equipment specific </a:t>
            </a:r>
            <a:r>
              <a:rPr lang="en-US">
                <a:ea typeface="+mn-lt"/>
                <a:cs typeface="+mn-lt"/>
              </a:rPr>
              <a:t>information on leads</a:t>
            </a:r>
            <a:endParaRPr lang="en-US"/>
          </a:p>
          <a:p>
            <a:pPr>
              <a:buFont typeface="Arial" panose="020B0604020202020204" pitchFamily="34" charset="0"/>
              <a:buChar char="•"/>
            </a:pPr>
            <a:r>
              <a:rPr lang="en-US" dirty="0">
                <a:ea typeface="+mn-lt"/>
                <a:cs typeface="+mn-lt"/>
              </a:rPr>
              <a:t>Automate processes for lead qualification and follow-up based on </a:t>
            </a:r>
            <a:r>
              <a:rPr lang="en-US">
                <a:ea typeface="+mn-lt"/>
                <a:cs typeface="+mn-lt"/>
              </a:rPr>
              <a:t>brand, location or type of interest</a:t>
            </a:r>
            <a:endParaRPr lang="en-US"/>
          </a:p>
          <a:p>
            <a:pPr>
              <a:buFont typeface="Arial" panose="020B0604020202020204" pitchFamily="34" charset="0"/>
              <a:buChar char="•"/>
            </a:pPr>
            <a:r>
              <a:rPr lang="en-US" dirty="0">
                <a:ea typeface="+mn-lt"/>
                <a:cs typeface="+mn-lt"/>
              </a:rPr>
              <a:t>Manage and monitor test drive processes</a:t>
            </a:r>
            <a:endParaRPr lang="en-US" dirty="0"/>
          </a:p>
          <a:p>
            <a:pPr>
              <a:buFont typeface="Arial" panose="020B0604020202020204" pitchFamily="34" charset="0"/>
              <a:buChar char="•"/>
            </a:pPr>
            <a:r>
              <a:rPr lang="en-US" dirty="0">
                <a:ea typeface="+mn-lt"/>
                <a:cs typeface="+mn-lt"/>
              </a:rPr>
              <a:t>Provide sales teams with easy-to-access, enriched customer 360° </a:t>
            </a:r>
            <a:r>
              <a:rPr lang="en-US">
                <a:ea typeface="+mn-lt"/>
                <a:cs typeface="+mn-lt"/>
              </a:rPr>
              <a:t>views</a:t>
            </a:r>
            <a:endParaRPr lang="en-US" dirty="0"/>
          </a:p>
          <a:p>
            <a:pPr>
              <a:buFont typeface="Arial" panose="020B0604020202020204" pitchFamily="34" charset="0"/>
              <a:buChar char="•"/>
            </a:pPr>
            <a:r>
              <a:rPr lang="en-US" dirty="0">
                <a:ea typeface="+mn-lt"/>
                <a:cs typeface="+mn-lt"/>
              </a:rPr>
              <a:t>Trigger and automate engagements at selected points in the customer life cycle to increase customer satisfaction and retention</a:t>
            </a:r>
            <a:endParaRPr lang="en-US" dirty="0"/>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96F5F390-6885-4605-AFFB-6BFD3B517EF4}"/>
              </a:ext>
            </a:extLst>
          </p:cNvPr>
          <p:cNvSpPr txBox="1"/>
          <p:nvPr/>
        </p:nvSpPr>
        <p:spPr>
          <a:xfrm>
            <a:off x="12214970" y="-37514"/>
            <a:ext cx="0" cy="0"/>
          </a:xfrm>
          <a:prstGeom prst="rect">
            <a:avLst/>
          </a:prstGeom>
        </p:spPr>
        <p:txBody>
          <a:bodyPr vert="horz" wrap="none" lIns="91440" tIns="91440" rIns="91440" bIns="91440" rtlCol="0" anchor="t">
            <a:noAutofit/>
          </a:bodyPr>
          <a:lstStyle/>
          <a:p>
            <a:pPr marL="171450" indent="-171450">
              <a:buFont typeface="Wingdings" pitchFamily="2" charset="2"/>
              <a:buChar char="§"/>
            </a:pPr>
            <a:endParaRPr lang="en-US" sz="1600" dirty="0" err="1">
              <a:latin typeface="Segoe UI" pitchFamily="34" charset="0"/>
              <a:ea typeface="Segoe UI" pitchFamily="34" charset="0"/>
              <a:cs typeface="Segoe UI" pitchFamily="34" charset="0"/>
            </a:endParaRPr>
          </a:p>
        </p:txBody>
      </p:sp>
      <p:grpSp>
        <p:nvGrpSpPr>
          <p:cNvPr id="2" name="Group 1">
            <a:extLst>
              <a:ext uri="{FF2B5EF4-FFF2-40B4-BE49-F238E27FC236}">
                <a16:creationId xmlns:a16="http://schemas.microsoft.com/office/drawing/2014/main" id="{03A869FF-21A4-524D-AC01-817E6936BE71}"/>
              </a:ext>
            </a:extLst>
          </p:cNvPr>
          <p:cNvGrpSpPr/>
          <p:nvPr/>
        </p:nvGrpSpPr>
        <p:grpSpPr>
          <a:xfrm>
            <a:off x="6937980" y="292100"/>
            <a:ext cx="4665757" cy="5308600"/>
            <a:chOff x="7379113" y="457200"/>
            <a:chExt cx="4224624" cy="4806688"/>
          </a:xfrm>
        </p:grpSpPr>
        <p:sp>
          <p:nvSpPr>
            <p:cNvPr id="9" name="Freeform 3">
              <a:extLst>
                <a:ext uri="{FF2B5EF4-FFF2-40B4-BE49-F238E27FC236}">
                  <a16:creationId xmlns:a16="http://schemas.microsoft.com/office/drawing/2014/main" id="{70834E71-9C32-4557-A1C7-1DA744C0D7E5}"/>
                </a:ext>
              </a:extLst>
            </p:cNvPr>
            <p:cNvSpPr/>
            <p:nvPr/>
          </p:nvSpPr>
          <p:spPr>
            <a:xfrm>
              <a:off x="7610937" y="1365154"/>
              <a:ext cx="3179375" cy="446517"/>
            </a:xfrm>
            <a:custGeom>
              <a:avLst/>
              <a:gdLst>
                <a:gd name="connsiteX0" fmla="*/ 3000821 w 3204742"/>
                <a:gd name="connsiteY0" fmla="*/ 0 h 446517"/>
                <a:gd name="connsiteX1" fmla="*/ 3000821 w 3204742"/>
                <a:gd name="connsiteY1" fmla="*/ 3170 h 446517"/>
                <a:gd name="connsiteX2" fmla="*/ 3026991 w 3204742"/>
                <a:gd name="connsiteY2" fmla="*/ 5808 h 446517"/>
                <a:gd name="connsiteX3" fmla="*/ 3204742 w 3204742"/>
                <a:gd name="connsiteY3" fmla="*/ 223901 h 446517"/>
                <a:gd name="connsiteX4" fmla="*/ 2982126 w 3204742"/>
                <a:gd name="connsiteY4" fmla="*/ 446517 h 446517"/>
                <a:gd name="connsiteX5" fmla="*/ 2937262 w 3204742"/>
                <a:gd name="connsiteY5" fmla="*/ 441994 h 446517"/>
                <a:gd name="connsiteX6" fmla="*/ 2908506 w 3204742"/>
                <a:gd name="connsiteY6" fmla="*/ 433068 h 446517"/>
                <a:gd name="connsiteX7" fmla="*/ 0 w 3204742"/>
                <a:gd name="connsiteY7" fmla="*/ 433068 h 446517"/>
                <a:gd name="connsiteX8" fmla="*/ 2917003 w 3204742"/>
                <a:gd name="connsiteY8" fmla="*/ 12096 h 446517"/>
                <a:gd name="connsiteX9" fmla="*/ 2937262 w 3204742"/>
                <a:gd name="connsiteY9" fmla="*/ 5808 h 446517"/>
                <a:gd name="connsiteX10" fmla="*/ 2982126 w 3204742"/>
                <a:gd name="connsiteY10" fmla="*/ 1285 h 446517"/>
                <a:gd name="connsiteX11" fmla="*/ 2987891 w 3204742"/>
                <a:gd name="connsiteY11" fmla="*/ 1866 h 44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4742" h="446517">
                  <a:moveTo>
                    <a:pt x="3000821" y="0"/>
                  </a:moveTo>
                  <a:lnTo>
                    <a:pt x="3000821" y="3170"/>
                  </a:lnTo>
                  <a:lnTo>
                    <a:pt x="3026991" y="5808"/>
                  </a:lnTo>
                  <a:cubicBezTo>
                    <a:pt x="3128433" y="26566"/>
                    <a:pt x="3204742" y="116323"/>
                    <a:pt x="3204742" y="223901"/>
                  </a:cubicBezTo>
                  <a:cubicBezTo>
                    <a:pt x="3204742" y="346848"/>
                    <a:pt x="3105073" y="446517"/>
                    <a:pt x="2982126" y="446517"/>
                  </a:cubicBezTo>
                  <a:cubicBezTo>
                    <a:pt x="2966758" y="446517"/>
                    <a:pt x="2951753" y="444960"/>
                    <a:pt x="2937262" y="441994"/>
                  </a:cubicBezTo>
                  <a:lnTo>
                    <a:pt x="2908506" y="433068"/>
                  </a:lnTo>
                  <a:lnTo>
                    <a:pt x="0" y="433068"/>
                  </a:lnTo>
                  <a:lnTo>
                    <a:pt x="2917003" y="12096"/>
                  </a:lnTo>
                  <a:lnTo>
                    <a:pt x="2937262" y="5808"/>
                  </a:lnTo>
                  <a:cubicBezTo>
                    <a:pt x="2951753" y="2842"/>
                    <a:pt x="2966758" y="1285"/>
                    <a:pt x="2982126" y="1285"/>
                  </a:cubicBezTo>
                  <a:lnTo>
                    <a:pt x="2987891" y="1866"/>
                  </a:lnTo>
                  <a:close/>
                </a:path>
              </a:pathLst>
            </a:custGeom>
            <a:solidFill>
              <a:srgbClr val="A5A5A5">
                <a:lumMod val="60000"/>
                <a:lumOff val="4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
          <p:nvSpPr>
            <p:cNvPr id="10" name="TextBox 9">
              <a:extLst>
                <a:ext uri="{FF2B5EF4-FFF2-40B4-BE49-F238E27FC236}">
                  <a16:creationId xmlns:a16="http://schemas.microsoft.com/office/drawing/2014/main" id="{12596515-F1A0-42D7-93AF-0270DCE63FD4}"/>
                </a:ext>
              </a:extLst>
            </p:cNvPr>
            <p:cNvSpPr txBox="1"/>
            <p:nvPr/>
          </p:nvSpPr>
          <p:spPr>
            <a:xfrm>
              <a:off x="8720161" y="1196239"/>
              <a:ext cx="641855" cy="369332"/>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Social</a:t>
              </a:r>
            </a:p>
            <a:p>
              <a:pPr algn="ctr" defTabSz="914400"/>
              <a:r>
                <a:rPr lang="en-US" sz="600" dirty="0">
                  <a:solidFill>
                    <a:prstClr val="black"/>
                  </a:solidFill>
                  <a:ea typeface="DIN 2014" panose="020B0504020202020204" pitchFamily="34" charset="77"/>
                  <a:cs typeface="Segoe UI" panose="020B0502040204020203" pitchFamily="34" charset="0"/>
                </a:rPr>
                <a:t>Media Content</a:t>
              </a:r>
            </a:p>
          </p:txBody>
        </p:sp>
        <p:sp>
          <p:nvSpPr>
            <p:cNvPr id="11" name="Rectangle 10">
              <a:extLst>
                <a:ext uri="{FF2B5EF4-FFF2-40B4-BE49-F238E27FC236}">
                  <a16:creationId xmlns:a16="http://schemas.microsoft.com/office/drawing/2014/main" id="{E3B566FC-CEC9-4052-995D-38B4CAEB1FB0}"/>
                </a:ext>
              </a:extLst>
            </p:cNvPr>
            <p:cNvSpPr/>
            <p:nvPr/>
          </p:nvSpPr>
          <p:spPr>
            <a:xfrm>
              <a:off x="10229051" y="4297726"/>
              <a:ext cx="636713" cy="292388"/>
            </a:xfrm>
            <a:prstGeom prst="rect">
              <a:avLst/>
            </a:prstGeom>
          </p:spPr>
          <p:txBody>
            <a:bodyPr wrap="square">
              <a:spAutoFit/>
            </a:bodyPr>
            <a:lstStyle/>
            <a:p>
              <a:pPr algn="ctr" defTabSz="914400"/>
              <a:r>
                <a:rPr lang="en-US" sz="650" b="1" dirty="0">
                  <a:solidFill>
                    <a:srgbClr val="A5A5A5">
                      <a:lumMod val="50000"/>
                    </a:srgbClr>
                  </a:solidFill>
                  <a:ea typeface="DIN 2014" panose="020B0504020202020204" pitchFamily="34" charset="77"/>
                  <a:cs typeface="Segoe UI" panose="020B0502040204020203" pitchFamily="34" charset="0"/>
                </a:rPr>
                <a:t>Renewed</a:t>
              </a:r>
            </a:p>
            <a:p>
              <a:pPr algn="ctr" defTabSz="914400"/>
              <a:r>
                <a:rPr lang="en-US" sz="650" b="1" dirty="0">
                  <a:solidFill>
                    <a:srgbClr val="A5A5A5">
                      <a:lumMod val="50000"/>
                    </a:srgbClr>
                  </a:solidFill>
                  <a:ea typeface="DIN 2014" panose="020B0504020202020204" pitchFamily="34" charset="77"/>
                  <a:cs typeface="Segoe UI" panose="020B0502040204020203" pitchFamily="34" charset="0"/>
                </a:rPr>
                <a:t>Partnership</a:t>
              </a:r>
            </a:p>
          </p:txBody>
        </p:sp>
        <p:sp>
          <p:nvSpPr>
            <p:cNvPr id="12" name="TextBox 11">
              <a:extLst>
                <a:ext uri="{FF2B5EF4-FFF2-40B4-BE49-F238E27FC236}">
                  <a16:creationId xmlns:a16="http://schemas.microsoft.com/office/drawing/2014/main" id="{91BD99D5-916D-4DFB-BD91-75A5F3CAA3B4}"/>
                </a:ext>
              </a:extLst>
            </p:cNvPr>
            <p:cNvSpPr txBox="1"/>
            <p:nvPr/>
          </p:nvSpPr>
          <p:spPr>
            <a:xfrm>
              <a:off x="10224813" y="2787317"/>
              <a:ext cx="645189" cy="369332"/>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Local Engagement</a:t>
              </a:r>
            </a:p>
            <a:p>
              <a:pPr algn="ctr" defTabSz="914400"/>
              <a:r>
                <a:rPr lang="en-US" sz="600" dirty="0">
                  <a:solidFill>
                    <a:prstClr val="black"/>
                  </a:solidFill>
                  <a:ea typeface="DIN 2014" panose="020B0504020202020204" pitchFamily="34" charset="77"/>
                  <a:cs typeface="Segoe UI" panose="020B0502040204020203" pitchFamily="34" charset="0"/>
                </a:rPr>
                <a:t>With dealers</a:t>
              </a:r>
            </a:p>
          </p:txBody>
        </p:sp>
        <p:sp>
          <p:nvSpPr>
            <p:cNvPr id="13" name="TextBox 12">
              <a:extLst>
                <a:ext uri="{FF2B5EF4-FFF2-40B4-BE49-F238E27FC236}">
                  <a16:creationId xmlns:a16="http://schemas.microsoft.com/office/drawing/2014/main" id="{434AF5EF-7055-46A1-A757-E99866BDF856}"/>
                </a:ext>
              </a:extLst>
            </p:cNvPr>
            <p:cNvSpPr txBox="1"/>
            <p:nvPr/>
          </p:nvSpPr>
          <p:spPr>
            <a:xfrm>
              <a:off x="10658793" y="1067017"/>
              <a:ext cx="873353" cy="276999"/>
            </a:xfrm>
            <a:prstGeom prst="rect">
              <a:avLst/>
            </a:prstGeom>
            <a:noFill/>
          </p:spPr>
          <p:txBody>
            <a:bodyPr wrap="square" rtlCol="0">
              <a:spAutoFit/>
            </a:bodyPr>
            <a:lstStyle/>
            <a:p>
              <a:pPr algn="ctr" defTabSz="914400"/>
              <a:r>
                <a:rPr lang="en-US" sz="600" dirty="0">
                  <a:solidFill>
                    <a:prstClr val="black"/>
                  </a:solidFill>
                  <a:latin typeface="DIN 2014" panose="020B0504020202020204" pitchFamily="34" charset="77"/>
                  <a:ea typeface="DIN 2014" panose="020B0504020202020204" pitchFamily="34" charset="77"/>
                  <a:cs typeface="Segoe UI" panose="020B0502040204020203" pitchFamily="34" charset="0"/>
                </a:rPr>
                <a:t>Qualified Lead</a:t>
              </a:r>
            </a:p>
            <a:p>
              <a:pPr algn="ctr" defTabSz="914400"/>
              <a:r>
                <a:rPr lang="en-US" sz="600" dirty="0">
                  <a:solidFill>
                    <a:prstClr val="black"/>
                  </a:solidFill>
                  <a:latin typeface="DIN 2014" panose="020B0504020202020204" pitchFamily="34" charset="77"/>
                  <a:ea typeface="DIN 2014" panose="020B0504020202020204" pitchFamily="34" charset="77"/>
                  <a:cs typeface="Segoe UI" panose="020B0502040204020203" pitchFamily="34" charset="0"/>
                </a:rPr>
                <a:t>Distribution</a:t>
              </a:r>
            </a:p>
          </p:txBody>
        </p:sp>
        <p:sp>
          <p:nvSpPr>
            <p:cNvPr id="14" name="TextBox 13">
              <a:extLst>
                <a:ext uri="{FF2B5EF4-FFF2-40B4-BE49-F238E27FC236}">
                  <a16:creationId xmlns:a16="http://schemas.microsoft.com/office/drawing/2014/main" id="{1B454D24-3C99-443F-9A8B-3F5812857332}"/>
                </a:ext>
              </a:extLst>
            </p:cNvPr>
            <p:cNvSpPr txBox="1"/>
            <p:nvPr/>
          </p:nvSpPr>
          <p:spPr>
            <a:xfrm>
              <a:off x="9966892" y="1078860"/>
              <a:ext cx="1161030" cy="276999"/>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Test drive</a:t>
              </a:r>
            </a:p>
            <a:p>
              <a:pPr algn="ctr" defTabSz="914400"/>
              <a:r>
                <a:rPr lang="en-US" sz="600" dirty="0">
                  <a:solidFill>
                    <a:prstClr val="black"/>
                  </a:solidFill>
                  <a:ea typeface="DIN 2014" panose="020B0504020202020204" pitchFamily="34" charset="77"/>
                  <a:cs typeface="Segoe UI" panose="020B0502040204020203" pitchFamily="34" charset="0"/>
                </a:rPr>
                <a:t>appointment</a:t>
              </a:r>
            </a:p>
          </p:txBody>
        </p:sp>
        <p:sp>
          <p:nvSpPr>
            <p:cNvPr id="15" name="TextBox 14">
              <a:extLst>
                <a:ext uri="{FF2B5EF4-FFF2-40B4-BE49-F238E27FC236}">
                  <a16:creationId xmlns:a16="http://schemas.microsoft.com/office/drawing/2014/main" id="{545374C1-9079-41AF-9C53-C9BD94D8FD9D}"/>
                </a:ext>
              </a:extLst>
            </p:cNvPr>
            <p:cNvSpPr txBox="1"/>
            <p:nvPr/>
          </p:nvSpPr>
          <p:spPr>
            <a:xfrm>
              <a:off x="9730389" y="1843086"/>
              <a:ext cx="1186258" cy="369332"/>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Name, contact details, demographic information, preferences, need</a:t>
              </a:r>
            </a:p>
          </p:txBody>
        </p:sp>
        <p:sp>
          <p:nvSpPr>
            <p:cNvPr id="16" name="TextBox 15">
              <a:extLst>
                <a:ext uri="{FF2B5EF4-FFF2-40B4-BE49-F238E27FC236}">
                  <a16:creationId xmlns:a16="http://schemas.microsoft.com/office/drawing/2014/main" id="{C48299DB-403F-401E-933B-B39215506C83}"/>
                </a:ext>
              </a:extLst>
            </p:cNvPr>
            <p:cNvSpPr txBox="1"/>
            <p:nvPr/>
          </p:nvSpPr>
          <p:spPr>
            <a:xfrm>
              <a:off x="9780240" y="1090747"/>
              <a:ext cx="578216" cy="369332"/>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Lead Unique</a:t>
              </a:r>
            </a:p>
            <a:p>
              <a:pPr algn="ctr" defTabSz="914400"/>
              <a:r>
                <a:rPr lang="en-US" sz="600" dirty="0">
                  <a:solidFill>
                    <a:prstClr val="black"/>
                  </a:solidFill>
                  <a:ea typeface="DIN 2014" panose="020B0504020202020204" pitchFamily="34" charset="77"/>
                  <a:cs typeface="Segoe UI" panose="020B0502040204020203" pitchFamily="34" charset="0"/>
                </a:rPr>
                <a:t>Information</a:t>
              </a:r>
            </a:p>
          </p:txBody>
        </p:sp>
        <p:sp>
          <p:nvSpPr>
            <p:cNvPr id="17" name="TextBox 16">
              <a:extLst>
                <a:ext uri="{FF2B5EF4-FFF2-40B4-BE49-F238E27FC236}">
                  <a16:creationId xmlns:a16="http://schemas.microsoft.com/office/drawing/2014/main" id="{ED41CAB8-4417-4DD6-9179-F0CA544863EC}"/>
                </a:ext>
              </a:extLst>
            </p:cNvPr>
            <p:cNvSpPr txBox="1"/>
            <p:nvPr/>
          </p:nvSpPr>
          <p:spPr>
            <a:xfrm>
              <a:off x="9144228" y="1843086"/>
              <a:ext cx="876018" cy="369332"/>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Frequency &amp; timings of</a:t>
              </a:r>
            </a:p>
            <a:p>
              <a:pPr algn="ctr" defTabSz="914400"/>
              <a:r>
                <a:rPr lang="en-US" sz="600" dirty="0">
                  <a:solidFill>
                    <a:prstClr val="black"/>
                  </a:solidFill>
                  <a:ea typeface="DIN 2014" panose="020B0504020202020204" pitchFamily="34" charset="77"/>
                  <a:cs typeface="Segoe UI" panose="020B0502040204020203" pitchFamily="34" charset="0"/>
                </a:rPr>
                <a:t>engagements</a:t>
              </a:r>
            </a:p>
          </p:txBody>
        </p:sp>
        <p:sp>
          <p:nvSpPr>
            <p:cNvPr id="18" name="TextBox 17">
              <a:extLst>
                <a:ext uri="{FF2B5EF4-FFF2-40B4-BE49-F238E27FC236}">
                  <a16:creationId xmlns:a16="http://schemas.microsoft.com/office/drawing/2014/main" id="{914CA279-AF7B-4BB5-8326-A9FEC8FB4E28}"/>
                </a:ext>
              </a:extLst>
            </p:cNvPr>
            <p:cNvSpPr txBox="1"/>
            <p:nvPr/>
          </p:nvSpPr>
          <p:spPr>
            <a:xfrm>
              <a:off x="8135171" y="1843086"/>
              <a:ext cx="656498" cy="369332"/>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Digital channel</a:t>
              </a:r>
            </a:p>
            <a:p>
              <a:pPr algn="ctr" defTabSz="914400"/>
              <a:r>
                <a:rPr lang="en-US" sz="600" dirty="0">
                  <a:solidFill>
                    <a:prstClr val="black"/>
                  </a:solidFill>
                  <a:ea typeface="DIN 2014" panose="020B0504020202020204" pitchFamily="34" charset="77"/>
                  <a:cs typeface="Segoe UI" panose="020B0502040204020203" pitchFamily="34" charset="0"/>
                </a:rPr>
                <a:t>touchpoint</a:t>
              </a:r>
            </a:p>
          </p:txBody>
        </p:sp>
        <p:sp>
          <p:nvSpPr>
            <p:cNvPr id="19" name="TextBox 18">
              <a:extLst>
                <a:ext uri="{FF2B5EF4-FFF2-40B4-BE49-F238E27FC236}">
                  <a16:creationId xmlns:a16="http://schemas.microsoft.com/office/drawing/2014/main" id="{5D86DB59-0A80-4D19-BA1A-D60E196081EC}"/>
                </a:ext>
              </a:extLst>
            </p:cNvPr>
            <p:cNvSpPr txBox="1"/>
            <p:nvPr/>
          </p:nvSpPr>
          <p:spPr>
            <a:xfrm>
              <a:off x="8104866" y="1327868"/>
              <a:ext cx="717108" cy="276999"/>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Online advertisement</a:t>
              </a:r>
            </a:p>
          </p:txBody>
        </p:sp>
        <p:sp>
          <p:nvSpPr>
            <p:cNvPr id="20" name="TextBox 19">
              <a:extLst>
                <a:ext uri="{FF2B5EF4-FFF2-40B4-BE49-F238E27FC236}">
                  <a16:creationId xmlns:a16="http://schemas.microsoft.com/office/drawing/2014/main" id="{BA3ECC8E-11D0-4EA9-9118-2E16B7BCFD67}"/>
                </a:ext>
              </a:extLst>
            </p:cNvPr>
            <p:cNvSpPr txBox="1"/>
            <p:nvPr/>
          </p:nvSpPr>
          <p:spPr>
            <a:xfrm>
              <a:off x="7623586" y="1857041"/>
              <a:ext cx="555940" cy="184666"/>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Customer</a:t>
              </a:r>
            </a:p>
          </p:txBody>
        </p:sp>
        <p:sp>
          <p:nvSpPr>
            <p:cNvPr id="21" name="TextBox 20">
              <a:extLst>
                <a:ext uri="{FF2B5EF4-FFF2-40B4-BE49-F238E27FC236}">
                  <a16:creationId xmlns:a16="http://schemas.microsoft.com/office/drawing/2014/main" id="{0D5F3E77-A4DA-4765-A344-1DB516E8CE1E}"/>
                </a:ext>
              </a:extLst>
            </p:cNvPr>
            <p:cNvSpPr txBox="1"/>
            <p:nvPr/>
          </p:nvSpPr>
          <p:spPr>
            <a:xfrm>
              <a:off x="7582794" y="894617"/>
              <a:ext cx="597067" cy="184666"/>
            </a:xfrm>
            <a:prstGeom prst="rect">
              <a:avLst/>
            </a:prstGeom>
            <a:noFill/>
          </p:spPr>
          <p:txBody>
            <a:bodyPr wrap="square" rtlCol="0">
              <a:spAutoFit/>
            </a:bodyPr>
            <a:lstStyle/>
            <a:p>
              <a:pPr algn="ctr" defTabSz="914400"/>
              <a:r>
                <a:rPr lang="en-US" sz="600" b="1" dirty="0">
                  <a:solidFill>
                    <a:srgbClr val="A5A5A5">
                      <a:lumMod val="50000"/>
                    </a:srgbClr>
                  </a:solidFill>
                  <a:ea typeface="DIN 2014" panose="020B0504020202020204" pitchFamily="34" charset="77"/>
                  <a:cs typeface="Segoe UI" panose="020B0502040204020203" pitchFamily="34" charset="0"/>
                </a:rPr>
                <a:t>Importer</a:t>
              </a:r>
            </a:p>
          </p:txBody>
        </p:sp>
        <p:pic>
          <p:nvPicPr>
            <p:cNvPr id="22" name="Picture 21">
              <a:extLst>
                <a:ext uri="{FF2B5EF4-FFF2-40B4-BE49-F238E27FC236}">
                  <a16:creationId xmlns:a16="http://schemas.microsoft.com/office/drawing/2014/main" id="{CF665254-2F2E-41EC-B826-A514A4D2B83E}"/>
                </a:ext>
              </a:extLst>
            </p:cNvPr>
            <p:cNvPicPr>
              <a:picLocks noChangeAspect="1"/>
            </p:cNvPicPr>
            <p:nvPr/>
          </p:nvPicPr>
          <p:blipFill>
            <a:blip r:embed="rId3"/>
            <a:stretch>
              <a:fillRect/>
            </a:stretch>
          </p:blipFill>
          <p:spPr>
            <a:xfrm>
              <a:off x="10868998" y="1440570"/>
              <a:ext cx="497930" cy="226333"/>
            </a:xfrm>
            <a:prstGeom prst="rect">
              <a:avLst/>
            </a:prstGeom>
          </p:spPr>
        </p:pic>
        <p:pic>
          <p:nvPicPr>
            <p:cNvPr id="23" name="Picture 22">
              <a:extLst>
                <a:ext uri="{FF2B5EF4-FFF2-40B4-BE49-F238E27FC236}">
                  <a16:creationId xmlns:a16="http://schemas.microsoft.com/office/drawing/2014/main" id="{DF4BEFE5-EF7E-47D0-AFB4-3567C967B2C3}"/>
                </a:ext>
              </a:extLst>
            </p:cNvPr>
            <p:cNvPicPr>
              <a:picLocks noChangeAspect="1"/>
            </p:cNvPicPr>
            <p:nvPr/>
          </p:nvPicPr>
          <p:blipFill>
            <a:blip r:embed="rId4"/>
            <a:stretch>
              <a:fillRect/>
            </a:stretch>
          </p:blipFill>
          <p:spPr>
            <a:xfrm>
              <a:off x="10459807" y="839054"/>
              <a:ext cx="175200" cy="175200"/>
            </a:xfrm>
            <a:prstGeom prst="rect">
              <a:avLst/>
            </a:prstGeom>
          </p:spPr>
        </p:pic>
        <p:pic>
          <p:nvPicPr>
            <p:cNvPr id="24" name="Picture 23">
              <a:extLst>
                <a:ext uri="{FF2B5EF4-FFF2-40B4-BE49-F238E27FC236}">
                  <a16:creationId xmlns:a16="http://schemas.microsoft.com/office/drawing/2014/main" id="{E12D8E6B-C06F-4D69-975A-F952DCEB0098}"/>
                </a:ext>
              </a:extLst>
            </p:cNvPr>
            <p:cNvPicPr>
              <a:picLocks noChangeAspect="1"/>
            </p:cNvPicPr>
            <p:nvPr/>
          </p:nvPicPr>
          <p:blipFill>
            <a:blip r:embed="rId5"/>
            <a:stretch>
              <a:fillRect/>
            </a:stretch>
          </p:blipFill>
          <p:spPr>
            <a:xfrm>
              <a:off x="9961137" y="864561"/>
              <a:ext cx="216423" cy="216423"/>
            </a:xfrm>
            <a:prstGeom prst="rect">
              <a:avLst/>
            </a:prstGeom>
          </p:spPr>
        </p:pic>
        <p:sp>
          <p:nvSpPr>
            <p:cNvPr id="25" name="TextBox 24">
              <a:extLst>
                <a:ext uri="{FF2B5EF4-FFF2-40B4-BE49-F238E27FC236}">
                  <a16:creationId xmlns:a16="http://schemas.microsoft.com/office/drawing/2014/main" id="{18202F3C-9D51-47CC-B8EB-4AB2692EAB60}"/>
                </a:ext>
              </a:extLst>
            </p:cNvPr>
            <p:cNvSpPr txBox="1"/>
            <p:nvPr/>
          </p:nvSpPr>
          <p:spPr>
            <a:xfrm>
              <a:off x="10599952" y="1695719"/>
              <a:ext cx="1003785" cy="276999"/>
            </a:xfrm>
            <a:prstGeom prst="rect">
              <a:avLst/>
            </a:prstGeom>
            <a:noFill/>
          </p:spPr>
          <p:txBody>
            <a:bodyPr wrap="square" rtlCol="0">
              <a:spAutoFit/>
            </a:bodyPr>
            <a:lstStyle/>
            <a:p>
              <a:pPr algn="ctr" defTabSz="914400"/>
              <a:r>
                <a:rPr lang="en-US" sz="600" dirty="0">
                  <a:solidFill>
                    <a:prstClr val="black"/>
                  </a:solidFill>
                  <a:latin typeface="DIN 2014" panose="020B0504020202020204" pitchFamily="34" charset="77"/>
                  <a:ea typeface="DIN 2014" panose="020B0504020202020204" pitchFamily="34" charset="77"/>
                  <a:cs typeface="Segoe UI" panose="020B0502040204020203" pitchFamily="34" charset="0"/>
                </a:rPr>
                <a:t>Lead performance feedback</a:t>
              </a:r>
            </a:p>
          </p:txBody>
        </p:sp>
        <p:sp>
          <p:nvSpPr>
            <p:cNvPr id="26" name="TextBox 25">
              <a:extLst>
                <a:ext uri="{FF2B5EF4-FFF2-40B4-BE49-F238E27FC236}">
                  <a16:creationId xmlns:a16="http://schemas.microsoft.com/office/drawing/2014/main" id="{1C861A02-8FA0-4AE8-AA3E-4AD88A3F2764}"/>
                </a:ext>
              </a:extLst>
            </p:cNvPr>
            <p:cNvSpPr txBox="1"/>
            <p:nvPr/>
          </p:nvSpPr>
          <p:spPr>
            <a:xfrm>
              <a:off x="9309239" y="1580057"/>
              <a:ext cx="1001366" cy="192360"/>
            </a:xfrm>
            <a:prstGeom prst="rect">
              <a:avLst/>
            </a:prstGeom>
            <a:noFill/>
          </p:spPr>
          <p:txBody>
            <a:bodyPr wrap="square" rtlCol="0">
              <a:spAutoFit/>
            </a:bodyPr>
            <a:lstStyle/>
            <a:p>
              <a:pPr defTabSz="914400"/>
              <a:r>
                <a:rPr lang="en-US" sz="650" dirty="0">
                  <a:solidFill>
                    <a:prstClr val="white"/>
                  </a:solidFill>
                  <a:ea typeface="DIN 2014" panose="020B0504020202020204" pitchFamily="34" charset="77"/>
                  <a:cs typeface="Segoe UI" panose="020B0502040204020203" pitchFamily="34" charset="0"/>
                </a:rPr>
                <a:t>Lead profile build</a:t>
              </a:r>
            </a:p>
          </p:txBody>
        </p:sp>
        <p:pic>
          <p:nvPicPr>
            <p:cNvPr id="27" name="Picture 26">
              <a:extLst>
                <a:ext uri="{FF2B5EF4-FFF2-40B4-BE49-F238E27FC236}">
                  <a16:creationId xmlns:a16="http://schemas.microsoft.com/office/drawing/2014/main" id="{09E5CA9D-6802-43D5-96A4-B872DAF7DBFA}"/>
                </a:ext>
              </a:extLst>
            </p:cNvPr>
            <p:cNvPicPr>
              <a:picLocks noChangeAspect="1"/>
            </p:cNvPicPr>
            <p:nvPr/>
          </p:nvPicPr>
          <p:blipFill>
            <a:blip r:embed="rId6"/>
            <a:stretch>
              <a:fillRect/>
            </a:stretch>
          </p:blipFill>
          <p:spPr>
            <a:xfrm>
              <a:off x="7757046" y="1516373"/>
              <a:ext cx="289021" cy="274571"/>
            </a:xfrm>
            <a:prstGeom prst="rect">
              <a:avLst/>
            </a:prstGeom>
          </p:spPr>
        </p:pic>
        <p:pic>
          <p:nvPicPr>
            <p:cNvPr id="28" name="Picture 27">
              <a:extLst>
                <a:ext uri="{FF2B5EF4-FFF2-40B4-BE49-F238E27FC236}">
                  <a16:creationId xmlns:a16="http://schemas.microsoft.com/office/drawing/2014/main" id="{E2816FFF-9256-446A-AADB-C745A1448AB6}"/>
                </a:ext>
              </a:extLst>
            </p:cNvPr>
            <p:cNvPicPr>
              <a:picLocks noChangeAspect="1"/>
            </p:cNvPicPr>
            <p:nvPr/>
          </p:nvPicPr>
          <p:blipFill>
            <a:blip r:embed="rId7"/>
            <a:stretch>
              <a:fillRect/>
            </a:stretch>
          </p:blipFill>
          <p:spPr>
            <a:xfrm>
              <a:off x="8324875" y="1049626"/>
              <a:ext cx="277091" cy="242455"/>
            </a:xfrm>
            <a:prstGeom prst="rect">
              <a:avLst/>
            </a:prstGeom>
          </p:spPr>
        </p:pic>
        <p:pic>
          <p:nvPicPr>
            <p:cNvPr id="29" name="Picture 28">
              <a:extLst>
                <a:ext uri="{FF2B5EF4-FFF2-40B4-BE49-F238E27FC236}">
                  <a16:creationId xmlns:a16="http://schemas.microsoft.com/office/drawing/2014/main" id="{E160D111-3AF9-4BBE-82FB-2B5E67840575}"/>
                </a:ext>
              </a:extLst>
            </p:cNvPr>
            <p:cNvPicPr>
              <a:picLocks noChangeAspect="1"/>
            </p:cNvPicPr>
            <p:nvPr/>
          </p:nvPicPr>
          <p:blipFill>
            <a:blip r:embed="rId8"/>
            <a:stretch>
              <a:fillRect/>
            </a:stretch>
          </p:blipFill>
          <p:spPr>
            <a:xfrm>
              <a:off x="8902543" y="958686"/>
              <a:ext cx="277091" cy="242455"/>
            </a:xfrm>
            <a:prstGeom prst="rect">
              <a:avLst/>
            </a:prstGeom>
          </p:spPr>
        </p:pic>
        <p:sp>
          <p:nvSpPr>
            <p:cNvPr id="30" name="TextBox 29">
              <a:extLst>
                <a:ext uri="{FF2B5EF4-FFF2-40B4-BE49-F238E27FC236}">
                  <a16:creationId xmlns:a16="http://schemas.microsoft.com/office/drawing/2014/main" id="{7B5DA94B-80D9-43FE-BA41-2897B6DFDFF6}"/>
                </a:ext>
              </a:extLst>
            </p:cNvPr>
            <p:cNvSpPr txBox="1"/>
            <p:nvPr/>
          </p:nvSpPr>
          <p:spPr>
            <a:xfrm>
              <a:off x="9333037" y="1221020"/>
              <a:ext cx="498400" cy="276999"/>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Official webpage</a:t>
              </a:r>
            </a:p>
          </p:txBody>
        </p:sp>
        <p:pic>
          <p:nvPicPr>
            <p:cNvPr id="31" name="Picture 30">
              <a:extLst>
                <a:ext uri="{FF2B5EF4-FFF2-40B4-BE49-F238E27FC236}">
                  <a16:creationId xmlns:a16="http://schemas.microsoft.com/office/drawing/2014/main" id="{763E2E39-7F96-4F9B-895B-8F0AEDDE7966}"/>
                </a:ext>
              </a:extLst>
            </p:cNvPr>
            <p:cNvPicPr>
              <a:picLocks noChangeAspect="1"/>
            </p:cNvPicPr>
            <p:nvPr/>
          </p:nvPicPr>
          <p:blipFill>
            <a:blip r:embed="rId9"/>
            <a:stretch>
              <a:fillRect/>
            </a:stretch>
          </p:blipFill>
          <p:spPr>
            <a:xfrm>
              <a:off x="9472030" y="927319"/>
              <a:ext cx="220414" cy="220414"/>
            </a:xfrm>
            <a:prstGeom prst="rect">
              <a:avLst/>
            </a:prstGeom>
          </p:spPr>
        </p:pic>
        <p:pic>
          <p:nvPicPr>
            <p:cNvPr id="32" name="Picture 31">
              <a:extLst>
                <a:ext uri="{FF2B5EF4-FFF2-40B4-BE49-F238E27FC236}">
                  <a16:creationId xmlns:a16="http://schemas.microsoft.com/office/drawing/2014/main" id="{9AF3B41D-6C34-4027-B5D0-163394CA6B8D}"/>
                </a:ext>
              </a:extLst>
            </p:cNvPr>
            <p:cNvPicPr>
              <a:picLocks noChangeAspect="1"/>
            </p:cNvPicPr>
            <p:nvPr/>
          </p:nvPicPr>
          <p:blipFill>
            <a:blip r:embed="rId10"/>
            <a:stretch>
              <a:fillRect/>
            </a:stretch>
          </p:blipFill>
          <p:spPr>
            <a:xfrm>
              <a:off x="7693938" y="1070468"/>
              <a:ext cx="356859" cy="356859"/>
            </a:xfrm>
            <a:prstGeom prst="rect">
              <a:avLst/>
            </a:prstGeom>
          </p:spPr>
        </p:pic>
        <p:pic>
          <p:nvPicPr>
            <p:cNvPr id="33" name="Picture 32">
              <a:extLst>
                <a:ext uri="{FF2B5EF4-FFF2-40B4-BE49-F238E27FC236}">
                  <a16:creationId xmlns:a16="http://schemas.microsoft.com/office/drawing/2014/main" id="{F32ED1DD-51E1-4915-B893-6E3909A3BA52}"/>
                </a:ext>
              </a:extLst>
            </p:cNvPr>
            <p:cNvPicPr>
              <a:picLocks noChangeAspect="1"/>
            </p:cNvPicPr>
            <p:nvPr/>
          </p:nvPicPr>
          <p:blipFill>
            <a:blip r:embed="rId3"/>
            <a:stretch>
              <a:fillRect/>
            </a:stretch>
          </p:blipFill>
          <p:spPr>
            <a:xfrm flipH="1">
              <a:off x="10321075" y="2558538"/>
              <a:ext cx="452664" cy="205757"/>
            </a:xfrm>
            <a:prstGeom prst="rect">
              <a:avLst/>
            </a:prstGeom>
          </p:spPr>
        </p:pic>
        <p:grpSp>
          <p:nvGrpSpPr>
            <p:cNvPr id="34" name="Group 33">
              <a:extLst>
                <a:ext uri="{FF2B5EF4-FFF2-40B4-BE49-F238E27FC236}">
                  <a16:creationId xmlns:a16="http://schemas.microsoft.com/office/drawing/2014/main" id="{9E2B8CAC-4203-419B-AEC5-5B9781458873}"/>
                </a:ext>
              </a:extLst>
            </p:cNvPr>
            <p:cNvGrpSpPr/>
            <p:nvPr/>
          </p:nvGrpSpPr>
          <p:grpSpPr>
            <a:xfrm>
              <a:off x="8688274" y="2787317"/>
              <a:ext cx="705629" cy="668246"/>
              <a:chOff x="3791780" y="5682667"/>
              <a:chExt cx="705629" cy="668246"/>
            </a:xfrm>
          </p:grpSpPr>
          <p:sp>
            <p:nvSpPr>
              <p:cNvPr id="35" name="TextBox 34">
                <a:extLst>
                  <a:ext uri="{FF2B5EF4-FFF2-40B4-BE49-F238E27FC236}">
                    <a16:creationId xmlns:a16="http://schemas.microsoft.com/office/drawing/2014/main" id="{A7D13DF8-04C8-4A4C-9690-9699BB7352AD}"/>
                  </a:ext>
                </a:extLst>
              </p:cNvPr>
              <p:cNvSpPr txBox="1"/>
              <p:nvPr/>
            </p:nvSpPr>
            <p:spPr>
              <a:xfrm>
                <a:off x="3791780" y="5682667"/>
                <a:ext cx="705629" cy="276999"/>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Delivery Status Tracking</a:t>
                </a:r>
              </a:p>
            </p:txBody>
          </p:sp>
          <p:pic>
            <p:nvPicPr>
              <p:cNvPr id="36" name="Picture 35">
                <a:extLst>
                  <a:ext uri="{FF2B5EF4-FFF2-40B4-BE49-F238E27FC236}">
                    <a16:creationId xmlns:a16="http://schemas.microsoft.com/office/drawing/2014/main" id="{6A186582-2D30-4A53-91C9-FDBC88F9D365}"/>
                  </a:ext>
                </a:extLst>
              </p:cNvPr>
              <p:cNvPicPr>
                <a:picLocks noChangeAspect="1"/>
              </p:cNvPicPr>
              <p:nvPr/>
            </p:nvPicPr>
            <p:blipFill>
              <a:blip r:embed="rId11"/>
              <a:stretch>
                <a:fillRect/>
              </a:stretch>
            </p:blipFill>
            <p:spPr>
              <a:xfrm>
                <a:off x="3985844" y="6147713"/>
                <a:ext cx="317500" cy="203200"/>
              </a:xfrm>
              <a:prstGeom prst="rect">
                <a:avLst/>
              </a:prstGeom>
            </p:spPr>
          </p:pic>
        </p:grpSp>
        <p:sp>
          <p:nvSpPr>
            <p:cNvPr id="37" name="TextBox 36">
              <a:extLst>
                <a:ext uri="{FF2B5EF4-FFF2-40B4-BE49-F238E27FC236}">
                  <a16:creationId xmlns:a16="http://schemas.microsoft.com/office/drawing/2014/main" id="{D22C02CE-68DE-4F70-A3E8-474B59708811}"/>
                </a:ext>
              </a:extLst>
            </p:cNvPr>
            <p:cNvSpPr txBox="1"/>
            <p:nvPr/>
          </p:nvSpPr>
          <p:spPr>
            <a:xfrm>
              <a:off x="10831287" y="2787317"/>
              <a:ext cx="555940" cy="184666"/>
            </a:xfrm>
            <a:prstGeom prst="rect">
              <a:avLst/>
            </a:prstGeom>
            <a:noFill/>
          </p:spPr>
          <p:txBody>
            <a:bodyPr wrap="square" rtlCol="0">
              <a:spAutoFit/>
            </a:bodyPr>
            <a:lstStyle/>
            <a:p>
              <a:pPr algn="ctr" defTabSz="914400"/>
              <a:r>
                <a:rPr lang="en-US" sz="600" dirty="0">
                  <a:solidFill>
                    <a:prstClr val="black"/>
                  </a:solidFill>
                  <a:latin typeface="DIN 2014" panose="020B0504020202020204" pitchFamily="34" charset="77"/>
                  <a:ea typeface="DIN 2014" panose="020B0504020202020204" pitchFamily="34" charset="77"/>
                  <a:cs typeface="Segoe UI" panose="020B0502040204020203" pitchFamily="34" charset="0"/>
                </a:rPr>
                <a:t>Customer</a:t>
              </a:r>
            </a:p>
          </p:txBody>
        </p:sp>
        <p:grpSp>
          <p:nvGrpSpPr>
            <p:cNvPr id="38" name="Group 37">
              <a:extLst>
                <a:ext uri="{FF2B5EF4-FFF2-40B4-BE49-F238E27FC236}">
                  <a16:creationId xmlns:a16="http://schemas.microsoft.com/office/drawing/2014/main" id="{3C1E6D96-331E-43CD-8442-2CF1973CB200}"/>
                </a:ext>
              </a:extLst>
            </p:cNvPr>
            <p:cNvGrpSpPr/>
            <p:nvPr/>
          </p:nvGrpSpPr>
          <p:grpSpPr>
            <a:xfrm>
              <a:off x="9746754" y="2787317"/>
              <a:ext cx="645189" cy="699712"/>
              <a:chOff x="5031516" y="5682667"/>
              <a:chExt cx="645189" cy="699712"/>
            </a:xfrm>
          </p:grpSpPr>
          <p:pic>
            <p:nvPicPr>
              <p:cNvPr id="39" name="Picture 38">
                <a:extLst>
                  <a:ext uri="{FF2B5EF4-FFF2-40B4-BE49-F238E27FC236}">
                    <a16:creationId xmlns:a16="http://schemas.microsoft.com/office/drawing/2014/main" id="{8187EF4E-F967-4366-9276-97C41A85990D}"/>
                  </a:ext>
                </a:extLst>
              </p:cNvPr>
              <p:cNvPicPr>
                <a:picLocks noChangeAspect="1"/>
              </p:cNvPicPr>
              <p:nvPr/>
            </p:nvPicPr>
            <p:blipFill>
              <a:blip r:embed="rId12"/>
              <a:stretch>
                <a:fillRect/>
              </a:stretch>
            </p:blipFill>
            <p:spPr>
              <a:xfrm>
                <a:off x="5233460" y="6141079"/>
                <a:ext cx="241300" cy="241300"/>
              </a:xfrm>
              <a:prstGeom prst="rect">
                <a:avLst/>
              </a:prstGeom>
            </p:spPr>
          </p:pic>
          <p:sp>
            <p:nvSpPr>
              <p:cNvPr id="40" name="TextBox 39">
                <a:extLst>
                  <a:ext uri="{FF2B5EF4-FFF2-40B4-BE49-F238E27FC236}">
                    <a16:creationId xmlns:a16="http://schemas.microsoft.com/office/drawing/2014/main" id="{D6CF62D3-90D2-4781-A648-1F46E422B13B}"/>
                  </a:ext>
                </a:extLst>
              </p:cNvPr>
              <p:cNvSpPr txBox="1"/>
              <p:nvPr/>
            </p:nvSpPr>
            <p:spPr>
              <a:xfrm>
                <a:off x="5031516" y="5682667"/>
                <a:ext cx="645189" cy="276999"/>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Receive</a:t>
                </a:r>
              </a:p>
              <a:p>
                <a:pPr algn="ctr" defTabSz="914400"/>
                <a:r>
                  <a:rPr lang="en-US" sz="600" dirty="0">
                    <a:solidFill>
                      <a:prstClr val="black"/>
                    </a:solidFill>
                    <a:ea typeface="DIN 2014" panose="020B0504020202020204" pitchFamily="34" charset="77"/>
                    <a:cs typeface="Segoe UI" panose="020B0502040204020203" pitchFamily="34" charset="0"/>
                  </a:rPr>
                  <a:t>Offer</a:t>
                </a:r>
              </a:p>
            </p:txBody>
          </p:sp>
        </p:grpSp>
        <p:grpSp>
          <p:nvGrpSpPr>
            <p:cNvPr id="41" name="Group 40">
              <a:extLst>
                <a:ext uri="{FF2B5EF4-FFF2-40B4-BE49-F238E27FC236}">
                  <a16:creationId xmlns:a16="http://schemas.microsoft.com/office/drawing/2014/main" id="{90FDFA04-5EB1-48D5-A18B-BFC73A3DC79A}"/>
                </a:ext>
              </a:extLst>
            </p:cNvPr>
            <p:cNvGrpSpPr/>
            <p:nvPr/>
          </p:nvGrpSpPr>
          <p:grpSpPr>
            <a:xfrm>
              <a:off x="9275393" y="2787317"/>
              <a:ext cx="613688" cy="691383"/>
              <a:chOff x="4398773" y="5682667"/>
              <a:chExt cx="613688" cy="691383"/>
            </a:xfrm>
          </p:grpSpPr>
          <p:pic>
            <p:nvPicPr>
              <p:cNvPr id="42" name="Picture 41">
                <a:extLst>
                  <a:ext uri="{FF2B5EF4-FFF2-40B4-BE49-F238E27FC236}">
                    <a16:creationId xmlns:a16="http://schemas.microsoft.com/office/drawing/2014/main" id="{60A11AD8-8FC7-4DEE-B24F-4733E5C31B91}"/>
                  </a:ext>
                </a:extLst>
              </p:cNvPr>
              <p:cNvPicPr>
                <a:picLocks noChangeAspect="1"/>
              </p:cNvPicPr>
              <p:nvPr/>
            </p:nvPicPr>
            <p:blipFill>
              <a:blip r:embed="rId13"/>
              <a:stretch>
                <a:fillRect/>
              </a:stretch>
            </p:blipFill>
            <p:spPr>
              <a:xfrm>
                <a:off x="4616717" y="6132750"/>
                <a:ext cx="177800" cy="241300"/>
              </a:xfrm>
              <a:prstGeom prst="rect">
                <a:avLst/>
              </a:prstGeom>
            </p:spPr>
          </p:pic>
          <p:sp>
            <p:nvSpPr>
              <p:cNvPr id="43" name="TextBox 42">
                <a:extLst>
                  <a:ext uri="{FF2B5EF4-FFF2-40B4-BE49-F238E27FC236}">
                    <a16:creationId xmlns:a16="http://schemas.microsoft.com/office/drawing/2014/main" id="{C775E664-7A1B-4C9B-B654-6A7748168E4B}"/>
                  </a:ext>
                </a:extLst>
              </p:cNvPr>
              <p:cNvSpPr txBox="1"/>
              <p:nvPr/>
            </p:nvSpPr>
            <p:spPr>
              <a:xfrm>
                <a:off x="4398773" y="5682667"/>
                <a:ext cx="613688" cy="276999"/>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Digital</a:t>
                </a:r>
              </a:p>
              <a:p>
                <a:pPr algn="ctr" defTabSz="914400"/>
                <a:r>
                  <a:rPr lang="en-US" sz="600" dirty="0">
                    <a:solidFill>
                      <a:prstClr val="black"/>
                    </a:solidFill>
                    <a:ea typeface="DIN 2014" panose="020B0504020202020204" pitchFamily="34" charset="77"/>
                    <a:cs typeface="Segoe UI" panose="020B0502040204020203" pitchFamily="34" charset="0"/>
                  </a:rPr>
                  <a:t>Signature</a:t>
                </a:r>
              </a:p>
            </p:txBody>
          </p:sp>
        </p:grpSp>
        <p:grpSp>
          <p:nvGrpSpPr>
            <p:cNvPr id="44" name="Group 43">
              <a:extLst>
                <a:ext uri="{FF2B5EF4-FFF2-40B4-BE49-F238E27FC236}">
                  <a16:creationId xmlns:a16="http://schemas.microsoft.com/office/drawing/2014/main" id="{E3DB5E39-5A3A-4824-A803-B1A22D4CD42A}"/>
                </a:ext>
              </a:extLst>
            </p:cNvPr>
            <p:cNvGrpSpPr/>
            <p:nvPr/>
          </p:nvGrpSpPr>
          <p:grpSpPr>
            <a:xfrm>
              <a:off x="8158652" y="2787317"/>
              <a:ext cx="609536" cy="636306"/>
              <a:chOff x="3343869" y="5682667"/>
              <a:chExt cx="609536" cy="636306"/>
            </a:xfrm>
          </p:grpSpPr>
          <p:pic>
            <p:nvPicPr>
              <p:cNvPr id="45" name="Picture 44">
                <a:extLst>
                  <a:ext uri="{FF2B5EF4-FFF2-40B4-BE49-F238E27FC236}">
                    <a16:creationId xmlns:a16="http://schemas.microsoft.com/office/drawing/2014/main" id="{D512C38D-C02A-4BCC-B5F6-9FE552D89378}"/>
                  </a:ext>
                </a:extLst>
              </p:cNvPr>
              <p:cNvPicPr>
                <a:picLocks noChangeAspect="1"/>
              </p:cNvPicPr>
              <p:nvPr/>
            </p:nvPicPr>
            <p:blipFill>
              <a:blip r:embed="rId14"/>
              <a:stretch>
                <a:fillRect/>
              </a:stretch>
            </p:blipFill>
            <p:spPr>
              <a:xfrm>
                <a:off x="3485310" y="6141173"/>
                <a:ext cx="317500" cy="177800"/>
              </a:xfrm>
              <a:prstGeom prst="rect">
                <a:avLst/>
              </a:prstGeom>
            </p:spPr>
          </p:pic>
          <p:sp>
            <p:nvSpPr>
              <p:cNvPr id="46" name="TextBox 45">
                <a:extLst>
                  <a:ext uri="{FF2B5EF4-FFF2-40B4-BE49-F238E27FC236}">
                    <a16:creationId xmlns:a16="http://schemas.microsoft.com/office/drawing/2014/main" id="{6AF3E92A-05FF-4FAC-975D-01AF20836C31}"/>
                  </a:ext>
                </a:extLst>
              </p:cNvPr>
              <p:cNvSpPr txBox="1"/>
              <p:nvPr/>
            </p:nvSpPr>
            <p:spPr>
              <a:xfrm>
                <a:off x="3343869" y="5682667"/>
                <a:ext cx="609536" cy="184666"/>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Delivery</a:t>
                </a:r>
              </a:p>
            </p:txBody>
          </p:sp>
        </p:grpSp>
        <p:grpSp>
          <p:nvGrpSpPr>
            <p:cNvPr id="47" name="Group 46">
              <a:extLst>
                <a:ext uri="{FF2B5EF4-FFF2-40B4-BE49-F238E27FC236}">
                  <a16:creationId xmlns:a16="http://schemas.microsoft.com/office/drawing/2014/main" id="{5DCEEF02-787D-42C5-8FA7-CABCBF87D7E4}"/>
                </a:ext>
              </a:extLst>
            </p:cNvPr>
            <p:cNvGrpSpPr/>
            <p:nvPr/>
          </p:nvGrpSpPr>
          <p:grpSpPr>
            <a:xfrm>
              <a:off x="7594712" y="2787669"/>
              <a:ext cx="613688" cy="661354"/>
              <a:chOff x="2815312" y="5683019"/>
              <a:chExt cx="613688" cy="661354"/>
            </a:xfrm>
          </p:grpSpPr>
          <p:pic>
            <p:nvPicPr>
              <p:cNvPr id="48" name="Picture 47">
                <a:extLst>
                  <a:ext uri="{FF2B5EF4-FFF2-40B4-BE49-F238E27FC236}">
                    <a16:creationId xmlns:a16="http://schemas.microsoft.com/office/drawing/2014/main" id="{A3E68D3A-E4B6-453C-934E-371D816BB8A6}"/>
                  </a:ext>
                </a:extLst>
              </p:cNvPr>
              <p:cNvPicPr>
                <a:picLocks noChangeAspect="1"/>
              </p:cNvPicPr>
              <p:nvPr/>
            </p:nvPicPr>
            <p:blipFill>
              <a:blip r:embed="rId15"/>
              <a:stretch>
                <a:fillRect/>
              </a:stretch>
            </p:blipFill>
            <p:spPr>
              <a:xfrm>
                <a:off x="3010698" y="6115773"/>
                <a:ext cx="228600" cy="228600"/>
              </a:xfrm>
              <a:prstGeom prst="rect">
                <a:avLst/>
              </a:prstGeom>
            </p:spPr>
          </p:pic>
          <p:sp>
            <p:nvSpPr>
              <p:cNvPr id="49" name="TextBox 48">
                <a:extLst>
                  <a:ext uri="{FF2B5EF4-FFF2-40B4-BE49-F238E27FC236}">
                    <a16:creationId xmlns:a16="http://schemas.microsoft.com/office/drawing/2014/main" id="{5420560C-4DAF-400C-94E1-471E62FAB25D}"/>
                  </a:ext>
                </a:extLst>
              </p:cNvPr>
              <p:cNvSpPr txBox="1"/>
              <p:nvPr/>
            </p:nvSpPr>
            <p:spPr>
              <a:xfrm>
                <a:off x="2815312" y="5683019"/>
                <a:ext cx="613688" cy="276999"/>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Satisfaction survey</a:t>
                </a:r>
              </a:p>
            </p:txBody>
          </p:sp>
        </p:grpSp>
        <p:sp>
          <p:nvSpPr>
            <p:cNvPr id="50" name="TextBox 49">
              <a:extLst>
                <a:ext uri="{FF2B5EF4-FFF2-40B4-BE49-F238E27FC236}">
                  <a16:creationId xmlns:a16="http://schemas.microsoft.com/office/drawing/2014/main" id="{242C8048-5873-473D-9DA5-7A018A81B575}"/>
                </a:ext>
              </a:extLst>
            </p:cNvPr>
            <p:cNvSpPr txBox="1"/>
            <p:nvPr/>
          </p:nvSpPr>
          <p:spPr>
            <a:xfrm>
              <a:off x="9059794" y="4652277"/>
              <a:ext cx="1044886" cy="292388"/>
            </a:xfrm>
            <a:prstGeom prst="rect">
              <a:avLst/>
            </a:prstGeom>
            <a:noFill/>
          </p:spPr>
          <p:txBody>
            <a:bodyPr wrap="square" rtlCol="0">
              <a:spAutoFit/>
            </a:bodyPr>
            <a:lstStyle/>
            <a:p>
              <a:pPr algn="ctr" defTabSz="914400"/>
              <a:r>
                <a:rPr lang="en-US" sz="650" dirty="0">
                  <a:solidFill>
                    <a:prstClr val="black"/>
                  </a:solidFill>
                  <a:ea typeface="DIN 2014" panose="020B0504020202020204" pitchFamily="34" charset="77"/>
                  <a:cs typeface="Segoe UI" panose="020B0502040204020203" pitchFamily="34" charset="0"/>
                </a:rPr>
                <a:t>Data driven</a:t>
              </a:r>
            </a:p>
            <a:p>
              <a:pPr algn="ctr" defTabSz="914400"/>
              <a:r>
                <a:rPr lang="en-US" sz="650" dirty="0">
                  <a:solidFill>
                    <a:prstClr val="black"/>
                  </a:solidFill>
                  <a:ea typeface="DIN 2014" panose="020B0504020202020204" pitchFamily="34" charset="77"/>
                  <a:cs typeface="Segoe UI" panose="020B0502040204020203" pitchFamily="34" charset="0"/>
                </a:rPr>
                <a:t>Campaign</a:t>
              </a:r>
            </a:p>
          </p:txBody>
        </p:sp>
        <p:sp>
          <p:nvSpPr>
            <p:cNvPr id="51" name="TextBox 50">
              <a:extLst>
                <a:ext uri="{FF2B5EF4-FFF2-40B4-BE49-F238E27FC236}">
                  <a16:creationId xmlns:a16="http://schemas.microsoft.com/office/drawing/2014/main" id="{DF99038E-41DC-4361-8147-5FF4F30E0A4C}"/>
                </a:ext>
              </a:extLst>
            </p:cNvPr>
            <p:cNvSpPr txBox="1"/>
            <p:nvPr/>
          </p:nvSpPr>
          <p:spPr>
            <a:xfrm>
              <a:off x="8518645" y="4652277"/>
              <a:ext cx="1044886" cy="292388"/>
            </a:xfrm>
            <a:prstGeom prst="rect">
              <a:avLst/>
            </a:prstGeom>
            <a:noFill/>
          </p:spPr>
          <p:txBody>
            <a:bodyPr wrap="square" rtlCol="0">
              <a:spAutoFit/>
            </a:bodyPr>
            <a:lstStyle/>
            <a:p>
              <a:pPr algn="ctr" defTabSz="914400"/>
              <a:r>
                <a:rPr lang="en-US" sz="650" dirty="0">
                  <a:solidFill>
                    <a:prstClr val="black"/>
                  </a:solidFill>
                  <a:ea typeface="DIN 2014" panose="020B0504020202020204" pitchFamily="34" charset="77"/>
                  <a:cs typeface="Segoe UI" panose="020B0502040204020203" pitchFamily="34" charset="0"/>
                </a:rPr>
                <a:t>Customer</a:t>
              </a:r>
            </a:p>
            <a:p>
              <a:pPr algn="ctr" defTabSz="914400"/>
              <a:r>
                <a:rPr lang="en-US" sz="650" dirty="0">
                  <a:solidFill>
                    <a:prstClr val="black"/>
                  </a:solidFill>
                  <a:ea typeface="DIN 2014" panose="020B0504020202020204" pitchFamily="34" charset="77"/>
                  <a:cs typeface="Segoe UI" panose="020B0502040204020203" pitchFamily="34" charset="0"/>
                </a:rPr>
                <a:t>receive offer</a:t>
              </a:r>
            </a:p>
          </p:txBody>
        </p:sp>
        <p:sp>
          <p:nvSpPr>
            <p:cNvPr id="52" name="TextBox 51">
              <a:extLst>
                <a:ext uri="{FF2B5EF4-FFF2-40B4-BE49-F238E27FC236}">
                  <a16:creationId xmlns:a16="http://schemas.microsoft.com/office/drawing/2014/main" id="{A73C78F8-D3EA-4E10-8163-9FA2DF260FEC}"/>
                </a:ext>
              </a:extLst>
            </p:cNvPr>
            <p:cNvSpPr txBox="1"/>
            <p:nvPr/>
          </p:nvSpPr>
          <p:spPr>
            <a:xfrm>
              <a:off x="8084610" y="4652277"/>
              <a:ext cx="757621" cy="292388"/>
            </a:xfrm>
            <a:prstGeom prst="rect">
              <a:avLst/>
            </a:prstGeom>
            <a:noFill/>
          </p:spPr>
          <p:txBody>
            <a:bodyPr wrap="square" rtlCol="0">
              <a:spAutoFit/>
            </a:bodyPr>
            <a:lstStyle/>
            <a:p>
              <a:pPr algn="ctr" defTabSz="914400"/>
              <a:r>
                <a:rPr lang="en-US" sz="650" dirty="0">
                  <a:solidFill>
                    <a:prstClr val="black"/>
                  </a:solidFill>
                  <a:ea typeface="DIN 2014" panose="020B0504020202020204" pitchFamily="34" charset="77"/>
                  <a:cs typeface="Segoe UI" panose="020B0502040204020203" pitchFamily="34" charset="0"/>
                </a:rPr>
                <a:t>Opportunity for</a:t>
              </a:r>
            </a:p>
            <a:p>
              <a:pPr algn="ctr" defTabSz="914400"/>
              <a:r>
                <a:rPr lang="en-US" sz="650" dirty="0">
                  <a:solidFill>
                    <a:prstClr val="black"/>
                  </a:solidFill>
                  <a:ea typeface="DIN 2014" panose="020B0504020202020204" pitchFamily="34" charset="77"/>
                  <a:cs typeface="Segoe UI" panose="020B0502040204020203" pitchFamily="34" charset="0"/>
                </a:rPr>
                <a:t>Sales-person</a:t>
              </a:r>
            </a:p>
          </p:txBody>
        </p:sp>
        <p:sp>
          <p:nvSpPr>
            <p:cNvPr id="53" name="TextBox 52">
              <a:extLst>
                <a:ext uri="{FF2B5EF4-FFF2-40B4-BE49-F238E27FC236}">
                  <a16:creationId xmlns:a16="http://schemas.microsoft.com/office/drawing/2014/main" id="{6B0A2DBD-3054-4FEE-8A4E-4ED1BB43C719}"/>
                </a:ext>
              </a:extLst>
            </p:cNvPr>
            <p:cNvSpPr txBox="1"/>
            <p:nvPr/>
          </p:nvSpPr>
          <p:spPr>
            <a:xfrm>
              <a:off x="7379113" y="4266461"/>
              <a:ext cx="1044886" cy="292388"/>
            </a:xfrm>
            <a:prstGeom prst="rect">
              <a:avLst/>
            </a:prstGeom>
            <a:noFill/>
          </p:spPr>
          <p:txBody>
            <a:bodyPr wrap="square" rtlCol="0">
              <a:spAutoFit/>
            </a:bodyPr>
            <a:lstStyle/>
            <a:p>
              <a:pPr algn="ctr" defTabSz="914400"/>
              <a:r>
                <a:rPr lang="en-US" sz="650" dirty="0">
                  <a:solidFill>
                    <a:prstClr val="black"/>
                  </a:solidFill>
                  <a:ea typeface="DIN 2014" panose="020B0504020202020204" pitchFamily="34" charset="77"/>
                  <a:cs typeface="Segoe UI" panose="020B0502040204020203" pitchFamily="34" charset="0"/>
                </a:rPr>
                <a:t>Digitalize</a:t>
              </a:r>
            </a:p>
            <a:p>
              <a:pPr algn="ctr" defTabSz="914400"/>
              <a:r>
                <a:rPr lang="en-US" sz="650" dirty="0">
                  <a:solidFill>
                    <a:prstClr val="black"/>
                  </a:solidFill>
                  <a:ea typeface="DIN 2014" panose="020B0504020202020204" pitchFamily="34" charset="77"/>
                  <a:cs typeface="Segoe UI" panose="020B0502040204020203" pitchFamily="34" charset="0"/>
                </a:rPr>
                <a:t>contract</a:t>
              </a:r>
            </a:p>
          </p:txBody>
        </p:sp>
        <p:sp>
          <p:nvSpPr>
            <p:cNvPr id="54" name="Rounded Rectangle 48">
              <a:extLst>
                <a:ext uri="{FF2B5EF4-FFF2-40B4-BE49-F238E27FC236}">
                  <a16:creationId xmlns:a16="http://schemas.microsoft.com/office/drawing/2014/main" id="{D8678D67-7C97-4308-A800-59757DA66280}"/>
                </a:ext>
              </a:extLst>
            </p:cNvPr>
            <p:cNvSpPr/>
            <p:nvPr/>
          </p:nvSpPr>
          <p:spPr>
            <a:xfrm>
              <a:off x="7688523" y="3988734"/>
              <a:ext cx="2193463" cy="293886"/>
            </a:xfrm>
            <a:prstGeom prst="roundRect">
              <a:avLst>
                <a:gd name="adj" fmla="val 50000"/>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
          <p:nvSpPr>
            <p:cNvPr id="55" name="TextBox 54">
              <a:extLst>
                <a:ext uri="{FF2B5EF4-FFF2-40B4-BE49-F238E27FC236}">
                  <a16:creationId xmlns:a16="http://schemas.microsoft.com/office/drawing/2014/main" id="{F78C9BEE-84E5-4341-A912-FC8D41D12143}"/>
                </a:ext>
              </a:extLst>
            </p:cNvPr>
            <p:cNvSpPr txBox="1"/>
            <p:nvPr/>
          </p:nvSpPr>
          <p:spPr>
            <a:xfrm>
              <a:off x="7905723" y="4312258"/>
              <a:ext cx="1115394" cy="292388"/>
            </a:xfrm>
            <a:prstGeom prst="rect">
              <a:avLst/>
            </a:prstGeom>
            <a:noFill/>
          </p:spPr>
          <p:txBody>
            <a:bodyPr wrap="square" rtlCol="0">
              <a:spAutoFit/>
            </a:bodyPr>
            <a:lstStyle/>
            <a:p>
              <a:pPr algn="ctr" defTabSz="914400"/>
              <a:r>
                <a:rPr lang="en-US" sz="650" dirty="0">
                  <a:solidFill>
                    <a:prstClr val="black"/>
                  </a:solidFill>
                  <a:ea typeface="DIN 2014" panose="020B0504020202020204" pitchFamily="34" charset="77"/>
                  <a:cs typeface="Segoe UI" panose="020B0502040204020203" pitchFamily="34" charset="0"/>
                </a:rPr>
                <a:t>Expiration</a:t>
              </a:r>
            </a:p>
            <a:p>
              <a:pPr algn="ctr" defTabSz="914400"/>
              <a:r>
                <a:rPr lang="en-US" sz="650" dirty="0">
                  <a:solidFill>
                    <a:prstClr val="black"/>
                  </a:solidFill>
                  <a:ea typeface="DIN 2014" panose="020B0504020202020204" pitchFamily="34" charset="77"/>
                  <a:cs typeface="Segoe UI" panose="020B0502040204020203" pitchFamily="34" charset="0"/>
                </a:rPr>
                <a:t>of warranty</a:t>
              </a:r>
            </a:p>
          </p:txBody>
        </p:sp>
        <p:sp>
          <p:nvSpPr>
            <p:cNvPr id="56" name="TextBox 55">
              <a:extLst>
                <a:ext uri="{FF2B5EF4-FFF2-40B4-BE49-F238E27FC236}">
                  <a16:creationId xmlns:a16="http://schemas.microsoft.com/office/drawing/2014/main" id="{F754571A-9ED6-495E-8621-8D1A21F12A95}"/>
                </a:ext>
              </a:extLst>
            </p:cNvPr>
            <p:cNvSpPr txBox="1"/>
            <p:nvPr/>
          </p:nvSpPr>
          <p:spPr>
            <a:xfrm>
              <a:off x="8518646" y="4312258"/>
              <a:ext cx="1044885" cy="292388"/>
            </a:xfrm>
            <a:prstGeom prst="rect">
              <a:avLst/>
            </a:prstGeom>
            <a:noFill/>
          </p:spPr>
          <p:txBody>
            <a:bodyPr wrap="square" rtlCol="0">
              <a:spAutoFit/>
            </a:bodyPr>
            <a:lstStyle/>
            <a:p>
              <a:pPr algn="ctr" defTabSz="914400"/>
              <a:r>
                <a:rPr lang="en-US" sz="650" dirty="0">
                  <a:solidFill>
                    <a:prstClr val="black"/>
                  </a:solidFill>
                  <a:ea typeface="DIN 2014" panose="020B0504020202020204" pitchFamily="34" charset="77"/>
                  <a:cs typeface="Segoe UI" panose="020B0502040204020203" pitchFamily="34" charset="0"/>
                </a:rPr>
                <a:t>Customer</a:t>
              </a:r>
            </a:p>
            <a:p>
              <a:pPr algn="ctr" defTabSz="914400"/>
              <a:r>
                <a:rPr lang="en-US" sz="650" dirty="0">
                  <a:solidFill>
                    <a:prstClr val="black"/>
                  </a:solidFill>
                  <a:ea typeface="DIN 2014" panose="020B0504020202020204" pitchFamily="34" charset="77"/>
                  <a:cs typeface="Segoe UI" panose="020B0502040204020203" pitchFamily="34" charset="0"/>
                </a:rPr>
                <a:t>Segmentation</a:t>
              </a:r>
            </a:p>
          </p:txBody>
        </p:sp>
        <p:sp>
          <p:nvSpPr>
            <p:cNvPr id="57" name="TextBox 56">
              <a:extLst>
                <a:ext uri="{FF2B5EF4-FFF2-40B4-BE49-F238E27FC236}">
                  <a16:creationId xmlns:a16="http://schemas.microsoft.com/office/drawing/2014/main" id="{1C2B3679-62CE-4484-A269-C18CB10C9C82}"/>
                </a:ext>
              </a:extLst>
            </p:cNvPr>
            <p:cNvSpPr txBox="1"/>
            <p:nvPr/>
          </p:nvSpPr>
          <p:spPr>
            <a:xfrm>
              <a:off x="7426981" y="4652277"/>
              <a:ext cx="949150" cy="292388"/>
            </a:xfrm>
            <a:prstGeom prst="rect">
              <a:avLst/>
            </a:prstGeom>
            <a:noFill/>
          </p:spPr>
          <p:txBody>
            <a:bodyPr wrap="square" rtlCol="0">
              <a:spAutoFit/>
            </a:bodyPr>
            <a:lstStyle/>
            <a:p>
              <a:pPr algn="ctr" defTabSz="914400"/>
              <a:r>
                <a:rPr lang="en-US" sz="650" dirty="0">
                  <a:solidFill>
                    <a:prstClr val="black"/>
                  </a:solidFill>
                  <a:ea typeface="DIN 2014" panose="020B0504020202020204" pitchFamily="34" charset="77"/>
                  <a:cs typeface="Segoe UI" panose="020B0502040204020203" pitchFamily="34" charset="0"/>
                </a:rPr>
                <a:t>Purchase</a:t>
              </a:r>
            </a:p>
            <a:p>
              <a:pPr algn="ctr" defTabSz="914400"/>
              <a:r>
                <a:rPr lang="en-US" sz="650" dirty="0">
                  <a:solidFill>
                    <a:prstClr val="black"/>
                  </a:solidFill>
                  <a:ea typeface="DIN 2014" panose="020B0504020202020204" pitchFamily="34" charset="77"/>
                  <a:cs typeface="Segoe UI" panose="020B0502040204020203" pitchFamily="34" charset="0"/>
                </a:rPr>
                <a:t>Anniversary</a:t>
              </a:r>
            </a:p>
          </p:txBody>
        </p:sp>
        <p:sp>
          <p:nvSpPr>
            <p:cNvPr id="58" name="TextBox 57">
              <a:extLst>
                <a:ext uri="{FF2B5EF4-FFF2-40B4-BE49-F238E27FC236}">
                  <a16:creationId xmlns:a16="http://schemas.microsoft.com/office/drawing/2014/main" id="{EC451086-397C-41C1-A94A-16E6F99B37CE}"/>
                </a:ext>
              </a:extLst>
            </p:cNvPr>
            <p:cNvSpPr txBox="1"/>
            <p:nvPr/>
          </p:nvSpPr>
          <p:spPr>
            <a:xfrm>
              <a:off x="9109653" y="4312258"/>
              <a:ext cx="945168" cy="292388"/>
            </a:xfrm>
            <a:prstGeom prst="rect">
              <a:avLst/>
            </a:prstGeom>
            <a:noFill/>
          </p:spPr>
          <p:txBody>
            <a:bodyPr wrap="square" rtlCol="0">
              <a:spAutoFit/>
            </a:bodyPr>
            <a:lstStyle/>
            <a:p>
              <a:pPr algn="ctr" defTabSz="914400"/>
              <a:r>
                <a:rPr lang="en-US" sz="650" dirty="0">
                  <a:solidFill>
                    <a:prstClr val="black"/>
                  </a:solidFill>
                  <a:ea typeface="DIN 2014" panose="020B0504020202020204" pitchFamily="34" charset="77"/>
                  <a:cs typeface="Segoe UI" panose="020B0502040204020203" pitchFamily="34" charset="0"/>
                </a:rPr>
                <a:t>Expiration</a:t>
              </a:r>
            </a:p>
            <a:p>
              <a:pPr algn="ctr" defTabSz="914400"/>
              <a:r>
                <a:rPr lang="en-US" sz="650" dirty="0">
                  <a:solidFill>
                    <a:prstClr val="black"/>
                  </a:solidFill>
                  <a:ea typeface="DIN 2014" panose="020B0504020202020204" pitchFamily="34" charset="77"/>
                  <a:cs typeface="Segoe UI" panose="020B0502040204020203" pitchFamily="34" charset="0"/>
                </a:rPr>
                <a:t>of contract</a:t>
              </a:r>
            </a:p>
          </p:txBody>
        </p:sp>
        <p:pic>
          <p:nvPicPr>
            <p:cNvPr id="59" name="Picture 58">
              <a:extLst>
                <a:ext uri="{FF2B5EF4-FFF2-40B4-BE49-F238E27FC236}">
                  <a16:creationId xmlns:a16="http://schemas.microsoft.com/office/drawing/2014/main" id="{407549F7-952B-47A9-8F69-98B72FDE7A8F}"/>
                </a:ext>
              </a:extLst>
            </p:cNvPr>
            <p:cNvPicPr>
              <a:picLocks noChangeAspect="1"/>
            </p:cNvPicPr>
            <p:nvPr/>
          </p:nvPicPr>
          <p:blipFill>
            <a:blip r:embed="rId16"/>
            <a:stretch>
              <a:fillRect/>
            </a:stretch>
          </p:blipFill>
          <p:spPr>
            <a:xfrm>
              <a:off x="9499687" y="4029640"/>
              <a:ext cx="165100" cy="215900"/>
            </a:xfrm>
            <a:prstGeom prst="rect">
              <a:avLst/>
            </a:prstGeom>
          </p:spPr>
        </p:pic>
        <p:pic>
          <p:nvPicPr>
            <p:cNvPr id="60" name="Picture 59">
              <a:extLst>
                <a:ext uri="{FF2B5EF4-FFF2-40B4-BE49-F238E27FC236}">
                  <a16:creationId xmlns:a16="http://schemas.microsoft.com/office/drawing/2014/main" id="{306700D0-D071-4083-ADAB-F38606937334}"/>
                </a:ext>
              </a:extLst>
            </p:cNvPr>
            <p:cNvPicPr>
              <a:picLocks noChangeAspect="1"/>
            </p:cNvPicPr>
            <p:nvPr/>
          </p:nvPicPr>
          <p:blipFill>
            <a:blip r:embed="rId17"/>
            <a:stretch>
              <a:fillRect/>
            </a:stretch>
          </p:blipFill>
          <p:spPr>
            <a:xfrm>
              <a:off x="8939488" y="4015352"/>
              <a:ext cx="203200" cy="215900"/>
            </a:xfrm>
            <a:prstGeom prst="rect">
              <a:avLst/>
            </a:prstGeom>
          </p:spPr>
        </p:pic>
        <p:pic>
          <p:nvPicPr>
            <p:cNvPr id="61" name="Picture 60">
              <a:extLst>
                <a:ext uri="{FF2B5EF4-FFF2-40B4-BE49-F238E27FC236}">
                  <a16:creationId xmlns:a16="http://schemas.microsoft.com/office/drawing/2014/main" id="{4E84A518-7CCC-4A86-9DD7-1CCADE819305}"/>
                </a:ext>
              </a:extLst>
            </p:cNvPr>
            <p:cNvPicPr>
              <a:picLocks noChangeAspect="1"/>
            </p:cNvPicPr>
            <p:nvPr/>
          </p:nvPicPr>
          <p:blipFill>
            <a:blip r:embed="rId18"/>
            <a:stretch>
              <a:fillRect/>
            </a:stretch>
          </p:blipFill>
          <p:spPr>
            <a:xfrm>
              <a:off x="8349120" y="4012596"/>
              <a:ext cx="228600" cy="228600"/>
            </a:xfrm>
            <a:prstGeom prst="rect">
              <a:avLst/>
            </a:prstGeom>
          </p:spPr>
        </p:pic>
        <p:pic>
          <p:nvPicPr>
            <p:cNvPr id="62" name="Picture 61">
              <a:extLst>
                <a:ext uri="{FF2B5EF4-FFF2-40B4-BE49-F238E27FC236}">
                  <a16:creationId xmlns:a16="http://schemas.microsoft.com/office/drawing/2014/main" id="{D4BCBB19-413A-49FF-85A1-E89FF831F265}"/>
                </a:ext>
              </a:extLst>
            </p:cNvPr>
            <p:cNvPicPr>
              <a:picLocks noChangeAspect="1"/>
            </p:cNvPicPr>
            <p:nvPr/>
          </p:nvPicPr>
          <p:blipFill>
            <a:blip r:embed="rId19"/>
            <a:stretch>
              <a:fillRect/>
            </a:stretch>
          </p:blipFill>
          <p:spPr>
            <a:xfrm>
              <a:off x="7812656" y="4029640"/>
              <a:ext cx="177800" cy="215900"/>
            </a:xfrm>
            <a:prstGeom prst="rect">
              <a:avLst/>
            </a:prstGeom>
          </p:spPr>
        </p:pic>
        <p:pic>
          <p:nvPicPr>
            <p:cNvPr id="63" name="Picture 62">
              <a:extLst>
                <a:ext uri="{FF2B5EF4-FFF2-40B4-BE49-F238E27FC236}">
                  <a16:creationId xmlns:a16="http://schemas.microsoft.com/office/drawing/2014/main" id="{F32B5033-109F-4E21-9E63-E2AF5B5B6755}"/>
                </a:ext>
              </a:extLst>
            </p:cNvPr>
            <p:cNvPicPr>
              <a:picLocks noChangeAspect="1"/>
            </p:cNvPicPr>
            <p:nvPr/>
          </p:nvPicPr>
          <p:blipFill>
            <a:blip r:embed="rId20"/>
            <a:stretch>
              <a:fillRect/>
            </a:stretch>
          </p:blipFill>
          <p:spPr>
            <a:xfrm>
              <a:off x="9480637" y="5035288"/>
              <a:ext cx="203200" cy="203200"/>
            </a:xfrm>
            <a:prstGeom prst="rect">
              <a:avLst/>
            </a:prstGeom>
          </p:spPr>
        </p:pic>
        <p:pic>
          <p:nvPicPr>
            <p:cNvPr id="64" name="Picture 63">
              <a:extLst>
                <a:ext uri="{FF2B5EF4-FFF2-40B4-BE49-F238E27FC236}">
                  <a16:creationId xmlns:a16="http://schemas.microsoft.com/office/drawing/2014/main" id="{E17C2972-E441-4C77-9A1E-1F7FCFA1FED8}"/>
                </a:ext>
              </a:extLst>
            </p:cNvPr>
            <p:cNvPicPr>
              <a:picLocks noChangeAspect="1"/>
            </p:cNvPicPr>
            <p:nvPr/>
          </p:nvPicPr>
          <p:blipFill>
            <a:blip r:embed="rId21"/>
            <a:stretch>
              <a:fillRect/>
            </a:stretch>
          </p:blipFill>
          <p:spPr>
            <a:xfrm>
              <a:off x="7819006" y="5028938"/>
              <a:ext cx="165100" cy="215900"/>
            </a:xfrm>
            <a:prstGeom prst="rect">
              <a:avLst/>
            </a:prstGeom>
          </p:spPr>
        </p:pic>
        <p:pic>
          <p:nvPicPr>
            <p:cNvPr id="65" name="Picture 64">
              <a:extLst>
                <a:ext uri="{FF2B5EF4-FFF2-40B4-BE49-F238E27FC236}">
                  <a16:creationId xmlns:a16="http://schemas.microsoft.com/office/drawing/2014/main" id="{DC6B3D5F-8EBA-464B-A765-CE2870D3291C}"/>
                </a:ext>
              </a:extLst>
            </p:cNvPr>
            <p:cNvPicPr>
              <a:picLocks noChangeAspect="1"/>
            </p:cNvPicPr>
            <p:nvPr/>
          </p:nvPicPr>
          <p:blipFill>
            <a:blip r:embed="rId22"/>
            <a:stretch>
              <a:fillRect/>
            </a:stretch>
          </p:blipFill>
          <p:spPr>
            <a:xfrm>
              <a:off x="8361820" y="5009888"/>
              <a:ext cx="203200" cy="254000"/>
            </a:xfrm>
            <a:prstGeom prst="rect">
              <a:avLst/>
            </a:prstGeom>
          </p:spPr>
        </p:pic>
        <p:pic>
          <p:nvPicPr>
            <p:cNvPr id="66" name="Picture 65">
              <a:extLst>
                <a:ext uri="{FF2B5EF4-FFF2-40B4-BE49-F238E27FC236}">
                  <a16:creationId xmlns:a16="http://schemas.microsoft.com/office/drawing/2014/main" id="{B7CF1B8D-F24B-4EE1-89EB-02CE4CAEB545}"/>
                </a:ext>
              </a:extLst>
            </p:cNvPr>
            <p:cNvPicPr>
              <a:picLocks noChangeAspect="1"/>
            </p:cNvPicPr>
            <p:nvPr/>
          </p:nvPicPr>
          <p:blipFill>
            <a:blip r:embed="rId23"/>
            <a:stretch>
              <a:fillRect/>
            </a:stretch>
          </p:blipFill>
          <p:spPr>
            <a:xfrm>
              <a:off x="8926788" y="5028938"/>
              <a:ext cx="228600" cy="215900"/>
            </a:xfrm>
            <a:prstGeom prst="rect">
              <a:avLst/>
            </a:prstGeom>
          </p:spPr>
        </p:pic>
        <p:pic>
          <p:nvPicPr>
            <p:cNvPr id="67" name="Picture 66">
              <a:extLst>
                <a:ext uri="{FF2B5EF4-FFF2-40B4-BE49-F238E27FC236}">
                  <a16:creationId xmlns:a16="http://schemas.microsoft.com/office/drawing/2014/main" id="{1DC8B714-4FB8-47F1-9B71-4F260423B3B1}"/>
                </a:ext>
              </a:extLst>
            </p:cNvPr>
            <p:cNvPicPr>
              <a:picLocks noChangeAspect="1"/>
            </p:cNvPicPr>
            <p:nvPr/>
          </p:nvPicPr>
          <p:blipFill>
            <a:blip r:embed="rId24"/>
            <a:stretch>
              <a:fillRect/>
            </a:stretch>
          </p:blipFill>
          <p:spPr>
            <a:xfrm>
              <a:off x="10353234" y="3959528"/>
              <a:ext cx="388347" cy="293885"/>
            </a:xfrm>
            <a:prstGeom prst="rect">
              <a:avLst/>
            </a:prstGeom>
          </p:spPr>
        </p:pic>
        <p:sp>
          <p:nvSpPr>
            <p:cNvPr id="68" name="Rectangle 67">
              <a:extLst>
                <a:ext uri="{FF2B5EF4-FFF2-40B4-BE49-F238E27FC236}">
                  <a16:creationId xmlns:a16="http://schemas.microsoft.com/office/drawing/2014/main" id="{FDD3719A-CA02-40E5-B570-5FEA18344F51}"/>
                </a:ext>
              </a:extLst>
            </p:cNvPr>
            <p:cNvSpPr/>
            <p:nvPr/>
          </p:nvSpPr>
          <p:spPr>
            <a:xfrm>
              <a:off x="7619505" y="590285"/>
              <a:ext cx="3429000" cy="338554"/>
            </a:xfrm>
            <a:prstGeom prst="rect">
              <a:avLst/>
            </a:prstGeom>
          </p:spPr>
          <p:txBody>
            <a:bodyPr wrap="square">
              <a:spAutoFit/>
            </a:bodyPr>
            <a:lstStyle/>
            <a:p>
              <a:pPr defTabSz="914400"/>
              <a:r>
                <a:rPr lang="en-US" sz="800" b="1" dirty="0">
                  <a:solidFill>
                    <a:srgbClr val="A5A5A5">
                      <a:lumMod val="50000"/>
                    </a:srgbClr>
                  </a:solidFill>
                  <a:cs typeface="Segoe UI" panose="020B0502040204020203" pitchFamily="34" charset="0"/>
                </a:rPr>
                <a:t>Lead Generation, </a:t>
              </a:r>
            </a:p>
            <a:p>
              <a:pPr defTabSz="914400"/>
              <a:r>
                <a:rPr lang="en-US" sz="800" b="1" dirty="0">
                  <a:solidFill>
                    <a:srgbClr val="A5A5A5">
                      <a:lumMod val="50000"/>
                    </a:srgbClr>
                  </a:solidFill>
                  <a:cs typeface="Segoe UI" panose="020B0502040204020203" pitchFamily="34" charset="0"/>
                </a:rPr>
                <a:t>Nurturing &amp; Qualification</a:t>
              </a:r>
              <a:endParaRPr lang="en-US" sz="800" dirty="0">
                <a:solidFill>
                  <a:srgbClr val="A5A5A5">
                    <a:lumMod val="50000"/>
                  </a:srgbClr>
                </a:solidFill>
                <a:cs typeface="Segoe UI" panose="020B0502040204020203" pitchFamily="34" charset="0"/>
              </a:endParaRPr>
            </a:p>
          </p:txBody>
        </p:sp>
        <p:sp>
          <p:nvSpPr>
            <p:cNvPr id="69" name="Rectangle 68">
              <a:extLst>
                <a:ext uri="{FF2B5EF4-FFF2-40B4-BE49-F238E27FC236}">
                  <a16:creationId xmlns:a16="http://schemas.microsoft.com/office/drawing/2014/main" id="{D832DBE8-EB22-4B42-AFB5-5A9E711A0BB0}"/>
                </a:ext>
              </a:extLst>
            </p:cNvPr>
            <p:cNvSpPr/>
            <p:nvPr/>
          </p:nvSpPr>
          <p:spPr>
            <a:xfrm>
              <a:off x="7619505" y="2509616"/>
              <a:ext cx="3429000" cy="215444"/>
            </a:xfrm>
            <a:prstGeom prst="rect">
              <a:avLst/>
            </a:prstGeom>
          </p:spPr>
          <p:txBody>
            <a:bodyPr wrap="square">
              <a:spAutoFit/>
            </a:bodyPr>
            <a:lstStyle/>
            <a:p>
              <a:pPr defTabSz="914400"/>
              <a:r>
                <a:rPr lang="en-US" sz="800" b="1" dirty="0">
                  <a:solidFill>
                    <a:srgbClr val="A5A5A5">
                      <a:lumMod val="50000"/>
                    </a:srgbClr>
                  </a:solidFill>
                  <a:cs typeface="Segoe UI" panose="020B0502040204020203" pitchFamily="34" charset="0"/>
                </a:rPr>
                <a:t>Sales Process + Delivery</a:t>
              </a:r>
              <a:endParaRPr lang="en-US" sz="800" dirty="0">
                <a:solidFill>
                  <a:srgbClr val="A5A5A5">
                    <a:lumMod val="50000"/>
                  </a:srgbClr>
                </a:solidFill>
                <a:cs typeface="Segoe UI" panose="020B0502040204020203" pitchFamily="34" charset="0"/>
              </a:endParaRPr>
            </a:p>
          </p:txBody>
        </p:sp>
        <p:sp>
          <p:nvSpPr>
            <p:cNvPr id="70" name="Oval 69">
              <a:extLst>
                <a:ext uri="{FF2B5EF4-FFF2-40B4-BE49-F238E27FC236}">
                  <a16:creationId xmlns:a16="http://schemas.microsoft.com/office/drawing/2014/main" id="{19D70F44-A7D0-46D5-8FE9-3C010D1F55CA}"/>
                </a:ext>
              </a:extLst>
            </p:cNvPr>
            <p:cNvSpPr/>
            <p:nvPr/>
          </p:nvSpPr>
          <p:spPr>
            <a:xfrm>
              <a:off x="7737762" y="457200"/>
              <a:ext cx="135854" cy="135854"/>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Calibri" panose="020F0502020204030204"/>
                  <a:ea typeface="+mn-ea"/>
                  <a:cs typeface="Segoe UI" panose="020B0502040204020203" pitchFamily="34" charset="0"/>
                </a:rPr>
                <a:t>1</a:t>
              </a:r>
            </a:p>
          </p:txBody>
        </p:sp>
        <p:cxnSp>
          <p:nvCxnSpPr>
            <p:cNvPr id="71" name="Elbow Connector 65">
              <a:extLst>
                <a:ext uri="{FF2B5EF4-FFF2-40B4-BE49-F238E27FC236}">
                  <a16:creationId xmlns:a16="http://schemas.microsoft.com/office/drawing/2014/main" id="{CE05251F-CC41-4CC6-9173-9D29E1308823}"/>
                </a:ext>
              </a:extLst>
            </p:cNvPr>
            <p:cNvCxnSpPr>
              <a:cxnSpLocks/>
              <a:stCxn id="70" idx="6"/>
              <a:endCxn id="13" idx="0"/>
            </p:cNvCxnSpPr>
            <p:nvPr/>
          </p:nvCxnSpPr>
          <p:spPr>
            <a:xfrm>
              <a:off x="7873616" y="525127"/>
              <a:ext cx="2797206" cy="457766"/>
            </a:xfrm>
            <a:prstGeom prst="bentConnector2">
              <a:avLst/>
            </a:prstGeom>
            <a:noFill/>
            <a:ln w="12700" cap="flat" cmpd="sng" algn="ctr">
              <a:solidFill>
                <a:srgbClr val="A5A5A5"/>
              </a:solidFill>
              <a:prstDash val="solid"/>
              <a:miter lim="800000"/>
              <a:tailEnd type="triangle"/>
            </a:ln>
            <a:effectLst/>
          </p:spPr>
        </p:cxnSp>
        <p:pic>
          <p:nvPicPr>
            <p:cNvPr id="72" name="Picture 71">
              <a:extLst>
                <a:ext uri="{FF2B5EF4-FFF2-40B4-BE49-F238E27FC236}">
                  <a16:creationId xmlns:a16="http://schemas.microsoft.com/office/drawing/2014/main" id="{DAD63E90-8290-406E-8E49-17D107386D44}"/>
                </a:ext>
              </a:extLst>
            </p:cNvPr>
            <p:cNvPicPr>
              <a:picLocks noChangeAspect="1"/>
            </p:cNvPicPr>
            <p:nvPr/>
          </p:nvPicPr>
          <p:blipFill>
            <a:blip r:embed="rId25"/>
            <a:stretch>
              <a:fillRect/>
            </a:stretch>
          </p:blipFill>
          <p:spPr>
            <a:xfrm>
              <a:off x="10368208" y="1488506"/>
              <a:ext cx="342900" cy="317500"/>
            </a:xfrm>
            <a:prstGeom prst="rect">
              <a:avLst/>
            </a:prstGeom>
          </p:spPr>
        </p:pic>
        <p:sp>
          <p:nvSpPr>
            <p:cNvPr id="73" name="Oval 72">
              <a:extLst>
                <a:ext uri="{FF2B5EF4-FFF2-40B4-BE49-F238E27FC236}">
                  <a16:creationId xmlns:a16="http://schemas.microsoft.com/office/drawing/2014/main" id="{E8F7F3EF-3319-4068-851A-CB1A1BC3B8E1}"/>
                </a:ext>
              </a:extLst>
            </p:cNvPr>
            <p:cNvSpPr/>
            <p:nvPr/>
          </p:nvSpPr>
          <p:spPr>
            <a:xfrm>
              <a:off x="11052203" y="2052084"/>
              <a:ext cx="135854" cy="135854"/>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Calibri" panose="020F0502020204030204"/>
                  <a:ea typeface="+mn-ea"/>
                  <a:cs typeface="Segoe UI" panose="020B0502040204020203" pitchFamily="34" charset="0"/>
                </a:rPr>
                <a:t>2</a:t>
              </a:r>
            </a:p>
          </p:txBody>
        </p:sp>
        <p:cxnSp>
          <p:nvCxnSpPr>
            <p:cNvPr id="74" name="Elbow Connector 68">
              <a:extLst>
                <a:ext uri="{FF2B5EF4-FFF2-40B4-BE49-F238E27FC236}">
                  <a16:creationId xmlns:a16="http://schemas.microsoft.com/office/drawing/2014/main" id="{DE5C9942-2B9D-49A6-A6FC-79DC5AEFEBAB}"/>
                </a:ext>
              </a:extLst>
            </p:cNvPr>
            <p:cNvCxnSpPr>
              <a:cxnSpLocks/>
              <a:stCxn id="73" idx="4"/>
              <a:endCxn id="77" idx="0"/>
            </p:cNvCxnSpPr>
            <p:nvPr/>
          </p:nvCxnSpPr>
          <p:spPr>
            <a:xfrm rot="5400000">
              <a:off x="8574896" y="1206080"/>
              <a:ext cx="1563376" cy="3527093"/>
            </a:xfrm>
            <a:prstGeom prst="bentConnector3">
              <a:avLst>
                <a:gd name="adj1" fmla="val 36238"/>
              </a:avLst>
            </a:prstGeom>
            <a:noFill/>
            <a:ln w="12700" cap="flat" cmpd="sng" algn="ctr">
              <a:solidFill>
                <a:srgbClr val="A5A5A5"/>
              </a:solidFill>
              <a:prstDash val="solid"/>
              <a:miter lim="800000"/>
              <a:tailEnd type="triangle"/>
            </a:ln>
            <a:effectLst/>
          </p:spPr>
        </p:cxnSp>
        <p:pic>
          <p:nvPicPr>
            <p:cNvPr id="75" name="Picture 74">
              <a:extLst>
                <a:ext uri="{FF2B5EF4-FFF2-40B4-BE49-F238E27FC236}">
                  <a16:creationId xmlns:a16="http://schemas.microsoft.com/office/drawing/2014/main" id="{DE1E5D5D-245E-4B5E-85BD-D0CC7AF6DA43}"/>
                </a:ext>
              </a:extLst>
            </p:cNvPr>
            <p:cNvPicPr>
              <a:picLocks noChangeAspect="1"/>
            </p:cNvPicPr>
            <p:nvPr/>
          </p:nvPicPr>
          <p:blipFill>
            <a:blip r:embed="rId6"/>
            <a:stretch>
              <a:fillRect/>
            </a:stretch>
          </p:blipFill>
          <p:spPr>
            <a:xfrm>
              <a:off x="10925620" y="2497440"/>
              <a:ext cx="289021" cy="274571"/>
            </a:xfrm>
            <a:prstGeom prst="rect">
              <a:avLst/>
            </a:prstGeom>
          </p:spPr>
        </p:pic>
        <p:sp>
          <p:nvSpPr>
            <p:cNvPr id="76" name="Rectangle 75">
              <a:extLst>
                <a:ext uri="{FF2B5EF4-FFF2-40B4-BE49-F238E27FC236}">
                  <a16:creationId xmlns:a16="http://schemas.microsoft.com/office/drawing/2014/main" id="{0EE7BC60-B749-479C-AFCC-1E2C6DE2D364}"/>
                </a:ext>
              </a:extLst>
            </p:cNvPr>
            <p:cNvSpPr/>
            <p:nvPr/>
          </p:nvSpPr>
          <p:spPr>
            <a:xfrm>
              <a:off x="7619505" y="3707008"/>
              <a:ext cx="3429000" cy="215444"/>
            </a:xfrm>
            <a:prstGeom prst="rect">
              <a:avLst/>
            </a:prstGeom>
          </p:spPr>
          <p:txBody>
            <a:bodyPr wrap="square">
              <a:spAutoFit/>
            </a:bodyPr>
            <a:lstStyle/>
            <a:p>
              <a:pPr defTabSz="914400"/>
              <a:r>
                <a:rPr lang="en-US" sz="800" b="1" baseline="30000" dirty="0">
                  <a:solidFill>
                    <a:srgbClr val="A5A5A5">
                      <a:lumMod val="50000"/>
                    </a:srgbClr>
                  </a:solidFill>
                  <a:cs typeface="Segoe UI" panose="020B0502040204020203" pitchFamily="34" charset="0"/>
                </a:rPr>
                <a:t> </a:t>
              </a:r>
              <a:r>
                <a:rPr lang="en-US" sz="800" b="1" dirty="0">
                  <a:solidFill>
                    <a:srgbClr val="A5A5A5">
                      <a:lumMod val="50000"/>
                    </a:srgbClr>
                  </a:solidFill>
                  <a:cs typeface="Segoe UI" panose="020B0502040204020203" pitchFamily="34" charset="0"/>
                </a:rPr>
                <a:t>After-Sales Engagements</a:t>
              </a:r>
              <a:endParaRPr lang="en-US" sz="800" dirty="0">
                <a:solidFill>
                  <a:srgbClr val="A5A5A5">
                    <a:lumMod val="50000"/>
                  </a:srgbClr>
                </a:solidFill>
                <a:cs typeface="Segoe UI" panose="020B0502040204020203" pitchFamily="34" charset="0"/>
              </a:endParaRPr>
            </a:p>
          </p:txBody>
        </p:sp>
        <p:sp>
          <p:nvSpPr>
            <p:cNvPr id="77" name="Oval 76">
              <a:extLst>
                <a:ext uri="{FF2B5EF4-FFF2-40B4-BE49-F238E27FC236}">
                  <a16:creationId xmlns:a16="http://schemas.microsoft.com/office/drawing/2014/main" id="{FC53A3BC-BF4C-41D0-9B2C-04C8B951163E}"/>
                </a:ext>
              </a:extLst>
            </p:cNvPr>
            <p:cNvSpPr/>
            <p:nvPr/>
          </p:nvSpPr>
          <p:spPr>
            <a:xfrm>
              <a:off x="7525110" y="3751314"/>
              <a:ext cx="135854" cy="135854"/>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Calibri" panose="020F0502020204030204"/>
                  <a:ea typeface="+mn-ea"/>
                  <a:cs typeface="Segoe UI" panose="020B0502040204020203" pitchFamily="34" charset="0"/>
                </a:rPr>
                <a:t>3</a:t>
              </a:r>
            </a:p>
          </p:txBody>
        </p:sp>
        <p:cxnSp>
          <p:nvCxnSpPr>
            <p:cNvPr id="78" name="Elbow Connector 72">
              <a:extLst>
                <a:ext uri="{FF2B5EF4-FFF2-40B4-BE49-F238E27FC236}">
                  <a16:creationId xmlns:a16="http://schemas.microsoft.com/office/drawing/2014/main" id="{18C30581-0686-4B1E-85AE-2BF5AC2AC2BA}"/>
                </a:ext>
              </a:extLst>
            </p:cNvPr>
            <p:cNvCxnSpPr>
              <a:cxnSpLocks/>
              <a:stCxn id="77" idx="4"/>
            </p:cNvCxnSpPr>
            <p:nvPr/>
          </p:nvCxnSpPr>
          <p:spPr>
            <a:xfrm rot="16200000" flipH="1">
              <a:off x="8910425" y="2569780"/>
              <a:ext cx="736726" cy="3371502"/>
            </a:xfrm>
            <a:prstGeom prst="bentConnector2">
              <a:avLst/>
            </a:prstGeom>
            <a:noFill/>
            <a:ln w="12700" cap="flat" cmpd="sng" algn="ctr">
              <a:solidFill>
                <a:srgbClr val="A5A5A5"/>
              </a:solidFill>
              <a:prstDash val="solid"/>
              <a:miter lim="800000"/>
              <a:tailEnd type="triangle"/>
            </a:ln>
            <a:effectLst/>
          </p:spPr>
        </p:cxnSp>
        <p:sp>
          <p:nvSpPr>
            <p:cNvPr id="79" name="TextBox 78">
              <a:extLst>
                <a:ext uri="{FF2B5EF4-FFF2-40B4-BE49-F238E27FC236}">
                  <a16:creationId xmlns:a16="http://schemas.microsoft.com/office/drawing/2014/main" id="{84D649D9-EAD0-447C-A600-566A1F8BD82D}"/>
                </a:ext>
              </a:extLst>
            </p:cNvPr>
            <p:cNvSpPr txBox="1"/>
            <p:nvPr/>
          </p:nvSpPr>
          <p:spPr>
            <a:xfrm>
              <a:off x="8703171" y="1843086"/>
              <a:ext cx="675835" cy="276999"/>
            </a:xfrm>
            <a:prstGeom prst="rect">
              <a:avLst/>
            </a:prstGeom>
            <a:noFill/>
          </p:spPr>
          <p:txBody>
            <a:bodyPr wrap="square" rtlCol="0">
              <a:spAutoFit/>
            </a:bodyPr>
            <a:lstStyle/>
            <a:p>
              <a:pPr algn="ctr" defTabSz="914400"/>
              <a:r>
                <a:rPr lang="en-US" sz="600" dirty="0">
                  <a:solidFill>
                    <a:prstClr val="black"/>
                  </a:solidFill>
                  <a:ea typeface="DIN 2014" panose="020B0504020202020204" pitchFamily="34" charset="77"/>
                  <a:cs typeface="Segoe UI" panose="020B0502040204020203" pitchFamily="34" charset="0"/>
                </a:rPr>
                <a:t>Product Interest</a:t>
              </a:r>
            </a:p>
          </p:txBody>
        </p:sp>
      </p:grpSp>
    </p:spTree>
    <p:extLst>
      <p:ext uri="{BB962C8B-B14F-4D97-AF65-F5344CB8AC3E}">
        <p14:creationId xmlns:p14="http://schemas.microsoft.com/office/powerpoint/2010/main" val="243715274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id="{41C10FA2-4630-47B9-A89A-C984FFA365FE}"/>
              </a:ext>
            </a:extLst>
          </p:cNvPr>
          <p:cNvPicPr>
            <a:picLocks noGrp="1" noRot="1" noChangeAspect="1"/>
          </p:cNvPicPr>
          <p:nvPr>
            <p:ph sz="quarter" idx="13"/>
            <a:videoFile r:link="rId1"/>
          </p:nvPr>
        </p:nvPicPr>
        <p:blipFill>
          <a:blip r:embed="rId4"/>
          <a:stretch>
            <a:fillRect/>
          </a:stretch>
        </p:blipFill>
        <p:spPr>
          <a:xfrm>
            <a:off x="540243" y="0"/>
            <a:ext cx="11111513" cy="5920353"/>
          </a:xfrm>
        </p:spPr>
      </p:pic>
    </p:spTree>
    <p:extLst>
      <p:ext uri="{BB962C8B-B14F-4D97-AF65-F5344CB8AC3E}">
        <p14:creationId xmlns:p14="http://schemas.microsoft.com/office/powerpoint/2010/main" val="37331415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Arrow Connector 94"/>
          <p:cNvCxnSpPr>
            <a:cxnSpLocks/>
          </p:cNvCxnSpPr>
          <p:nvPr/>
        </p:nvCxnSpPr>
        <p:spPr>
          <a:xfrm flipV="1">
            <a:off x="2976142" y="1912218"/>
            <a:ext cx="454289" cy="2350"/>
          </a:xfrm>
          <a:prstGeom prst="straightConnector1">
            <a:avLst/>
          </a:prstGeom>
          <a:ln w="60325">
            <a:solidFill>
              <a:srgbClr val="7E1E78"/>
            </a:solidFill>
            <a:tailEnd type="triangle" w="sm" len="sm"/>
          </a:ln>
        </p:spPr>
        <p:style>
          <a:lnRef idx="3">
            <a:schemeClr val="accent4"/>
          </a:lnRef>
          <a:fillRef idx="0">
            <a:schemeClr val="accent4"/>
          </a:fillRef>
          <a:effectRef idx="2">
            <a:schemeClr val="accent4"/>
          </a:effectRef>
          <a:fontRef idx="minor">
            <a:schemeClr val="tx1"/>
          </a:fontRef>
        </p:style>
      </p:cxnSp>
      <p:cxnSp>
        <p:nvCxnSpPr>
          <p:cNvPr id="97" name="Straight Arrow Connector 96"/>
          <p:cNvCxnSpPr>
            <a:cxnSpLocks/>
          </p:cNvCxnSpPr>
          <p:nvPr/>
        </p:nvCxnSpPr>
        <p:spPr>
          <a:xfrm flipV="1">
            <a:off x="6029233" y="1911757"/>
            <a:ext cx="507616" cy="461"/>
          </a:xfrm>
          <a:prstGeom prst="straightConnector1">
            <a:avLst/>
          </a:prstGeom>
          <a:ln w="60325">
            <a:solidFill>
              <a:srgbClr val="007AFF"/>
            </a:solidFill>
            <a:tailEnd type="triangle" w="sm" len="sm"/>
          </a:ln>
        </p:spPr>
        <p:style>
          <a:lnRef idx="3">
            <a:schemeClr val="accent4"/>
          </a:lnRef>
          <a:fillRef idx="0">
            <a:schemeClr val="accent4"/>
          </a:fillRef>
          <a:effectRef idx="2">
            <a:schemeClr val="accent4"/>
          </a:effectRef>
          <a:fontRef idx="minor">
            <a:schemeClr val="tx1"/>
          </a:fontRef>
        </p:style>
      </p:cxnSp>
      <p:cxnSp>
        <p:nvCxnSpPr>
          <p:cNvPr id="103" name="Straight Arrow Connector 102"/>
          <p:cNvCxnSpPr>
            <a:cxnSpLocks/>
          </p:cNvCxnSpPr>
          <p:nvPr/>
        </p:nvCxnSpPr>
        <p:spPr>
          <a:xfrm flipH="1">
            <a:off x="9031343" y="3077893"/>
            <a:ext cx="664799" cy="10510"/>
          </a:xfrm>
          <a:prstGeom prst="straightConnector1">
            <a:avLst/>
          </a:prstGeom>
          <a:ln w="60325">
            <a:solidFill>
              <a:schemeClr val="tx2"/>
            </a:solidFill>
            <a:tailEnd type="triangle" w="sm" len="sm"/>
          </a:ln>
        </p:spPr>
        <p:style>
          <a:lnRef idx="3">
            <a:schemeClr val="accent4"/>
          </a:lnRef>
          <a:fillRef idx="0">
            <a:schemeClr val="accent4"/>
          </a:fillRef>
          <a:effectRef idx="2">
            <a:schemeClr val="accent4"/>
          </a:effectRef>
          <a:fontRef idx="minor">
            <a:schemeClr val="tx1"/>
          </a:fontRef>
        </p:style>
      </p:cxnSp>
      <p:cxnSp>
        <p:nvCxnSpPr>
          <p:cNvPr id="105" name="Straight Arrow Connector 104"/>
          <p:cNvCxnSpPr>
            <a:cxnSpLocks/>
          </p:cNvCxnSpPr>
          <p:nvPr/>
        </p:nvCxnSpPr>
        <p:spPr>
          <a:xfrm flipH="1">
            <a:off x="6029233" y="3088403"/>
            <a:ext cx="510132" cy="2429"/>
          </a:xfrm>
          <a:prstGeom prst="straightConnector1">
            <a:avLst/>
          </a:prstGeom>
          <a:ln w="60325">
            <a:solidFill>
              <a:schemeClr val="tx2"/>
            </a:solidFill>
            <a:tailEnd type="triangle" w="sm" len="sm"/>
          </a:ln>
        </p:spPr>
        <p:style>
          <a:lnRef idx="3">
            <a:schemeClr val="accent4"/>
          </a:lnRef>
          <a:fillRef idx="0">
            <a:schemeClr val="accent4"/>
          </a:fillRef>
          <a:effectRef idx="2">
            <a:schemeClr val="accent4"/>
          </a:effectRef>
          <a:fontRef idx="minor">
            <a:schemeClr val="tx1"/>
          </a:fontRef>
        </p:style>
      </p:cxnSp>
      <p:cxnSp>
        <p:nvCxnSpPr>
          <p:cNvPr id="107" name="Straight Arrow Connector 106"/>
          <p:cNvCxnSpPr>
            <a:cxnSpLocks/>
          </p:cNvCxnSpPr>
          <p:nvPr/>
        </p:nvCxnSpPr>
        <p:spPr>
          <a:xfrm flipH="1">
            <a:off x="2975085" y="3090832"/>
            <a:ext cx="455346" cy="406"/>
          </a:xfrm>
          <a:prstGeom prst="straightConnector1">
            <a:avLst/>
          </a:prstGeom>
          <a:ln w="60325">
            <a:solidFill>
              <a:srgbClr val="007AFF"/>
            </a:solidFill>
            <a:tailEnd type="triangle" w="sm" len="sm"/>
          </a:ln>
        </p:spPr>
        <p:style>
          <a:lnRef idx="3">
            <a:schemeClr val="accent4"/>
          </a:lnRef>
          <a:fillRef idx="0">
            <a:schemeClr val="accent4"/>
          </a:fillRef>
          <a:effectRef idx="2">
            <a:schemeClr val="accent4"/>
          </a:effectRef>
          <a:fontRef idx="minor">
            <a:schemeClr val="tx1"/>
          </a:fontRef>
        </p:style>
      </p:cxnSp>
      <p:cxnSp>
        <p:nvCxnSpPr>
          <p:cNvPr id="109" name="Straight Arrow Connector 108"/>
          <p:cNvCxnSpPr>
            <a:cxnSpLocks/>
          </p:cNvCxnSpPr>
          <p:nvPr/>
        </p:nvCxnSpPr>
        <p:spPr>
          <a:xfrm>
            <a:off x="2010715" y="3548438"/>
            <a:ext cx="3972" cy="944522"/>
          </a:xfrm>
          <a:prstGeom prst="straightConnector1">
            <a:avLst/>
          </a:prstGeom>
          <a:ln w="60325">
            <a:solidFill>
              <a:srgbClr val="008490"/>
            </a:solidFill>
            <a:tailEnd type="triangle" w="sm" len="sm"/>
          </a:ln>
        </p:spPr>
        <p:style>
          <a:lnRef idx="3">
            <a:schemeClr val="accent4"/>
          </a:lnRef>
          <a:fillRef idx="0">
            <a:schemeClr val="accent4"/>
          </a:fillRef>
          <a:effectRef idx="2">
            <a:schemeClr val="accent4"/>
          </a:effectRef>
          <a:fontRef idx="minor">
            <a:schemeClr val="tx1"/>
          </a:fontRef>
        </p:style>
      </p:cxnSp>
      <p:cxnSp>
        <p:nvCxnSpPr>
          <p:cNvPr id="111" name="Straight Arrow Connector 110"/>
          <p:cNvCxnSpPr>
            <a:cxnSpLocks/>
          </p:cNvCxnSpPr>
          <p:nvPr/>
        </p:nvCxnSpPr>
        <p:spPr>
          <a:xfrm>
            <a:off x="2975085" y="5000607"/>
            <a:ext cx="455346" cy="0"/>
          </a:xfrm>
          <a:prstGeom prst="straightConnector1">
            <a:avLst/>
          </a:prstGeom>
          <a:ln w="60325">
            <a:solidFill>
              <a:srgbClr val="008490"/>
            </a:solidFill>
            <a:tailEnd type="triangle" w="sm" len="sm"/>
          </a:ln>
        </p:spPr>
        <p:style>
          <a:lnRef idx="3">
            <a:schemeClr val="accent4"/>
          </a:lnRef>
          <a:fillRef idx="0">
            <a:schemeClr val="accent4"/>
          </a:fillRef>
          <a:effectRef idx="2">
            <a:schemeClr val="accent4"/>
          </a:effectRef>
          <a:fontRef idx="minor">
            <a:schemeClr val="tx1"/>
          </a:fontRef>
        </p:style>
      </p:cxnSp>
      <p:cxnSp>
        <p:nvCxnSpPr>
          <p:cNvPr id="113" name="Straight Arrow Connector 112"/>
          <p:cNvCxnSpPr>
            <a:cxnSpLocks/>
          </p:cNvCxnSpPr>
          <p:nvPr/>
        </p:nvCxnSpPr>
        <p:spPr>
          <a:xfrm flipV="1">
            <a:off x="6025261" y="4994919"/>
            <a:ext cx="510993" cy="5688"/>
          </a:xfrm>
          <a:prstGeom prst="straightConnector1">
            <a:avLst/>
          </a:prstGeom>
          <a:ln w="60325">
            <a:solidFill>
              <a:srgbClr val="007AFF"/>
            </a:solidFill>
            <a:tailEnd type="triangle" w="sm" len="sm"/>
          </a:ln>
        </p:spPr>
        <p:style>
          <a:lnRef idx="3">
            <a:schemeClr val="accent4"/>
          </a:lnRef>
          <a:fillRef idx="0">
            <a:schemeClr val="accent4"/>
          </a:fillRef>
          <a:effectRef idx="2">
            <a:schemeClr val="accent4"/>
          </a:effectRef>
          <a:fontRef idx="minor">
            <a:schemeClr val="tx1"/>
          </a:fontRef>
        </p:style>
      </p:cxnSp>
      <p:cxnSp>
        <p:nvCxnSpPr>
          <p:cNvPr id="108" name="Straight Arrow Connector 107">
            <a:extLst>
              <a:ext uri="{FF2B5EF4-FFF2-40B4-BE49-F238E27FC236}">
                <a16:creationId xmlns:a16="http://schemas.microsoft.com/office/drawing/2014/main" id="{4B4A0213-B1BA-4E42-A70A-0A8735781D0B}"/>
              </a:ext>
            </a:extLst>
          </p:cNvPr>
          <p:cNvCxnSpPr>
            <a:cxnSpLocks/>
          </p:cNvCxnSpPr>
          <p:nvPr/>
        </p:nvCxnSpPr>
        <p:spPr>
          <a:xfrm flipV="1">
            <a:off x="9028827" y="1909407"/>
            <a:ext cx="674919" cy="2350"/>
          </a:xfrm>
          <a:prstGeom prst="straightConnector1">
            <a:avLst/>
          </a:prstGeom>
          <a:ln w="60325">
            <a:solidFill>
              <a:srgbClr val="007AFF"/>
            </a:solidFill>
            <a:tailEnd type="triangle" w="sm" len="sm"/>
          </a:ln>
        </p:spPr>
        <p:style>
          <a:lnRef idx="3">
            <a:schemeClr val="accent4"/>
          </a:lnRef>
          <a:fillRef idx="0">
            <a:schemeClr val="accent4"/>
          </a:fillRef>
          <a:effectRef idx="2">
            <a:schemeClr val="accent4"/>
          </a:effectRef>
          <a:fontRef idx="minor">
            <a:schemeClr val="tx1"/>
          </a:fontRef>
        </p:style>
      </p:cxnSp>
      <p:grpSp>
        <p:nvGrpSpPr>
          <p:cNvPr id="175" name="Group 174">
            <a:extLst>
              <a:ext uri="{FF2B5EF4-FFF2-40B4-BE49-F238E27FC236}">
                <a16:creationId xmlns:a16="http://schemas.microsoft.com/office/drawing/2014/main" id="{5B884E3C-326D-9E4A-91AA-7DB58FF6AF5D}"/>
              </a:ext>
            </a:extLst>
          </p:cNvPr>
          <p:cNvGrpSpPr/>
          <p:nvPr/>
        </p:nvGrpSpPr>
        <p:grpSpPr>
          <a:xfrm>
            <a:off x="1051454" y="1415101"/>
            <a:ext cx="1923632" cy="879922"/>
            <a:chOff x="9230678" y="2804479"/>
            <a:chExt cx="1249042" cy="1249041"/>
          </a:xfrm>
          <a:solidFill>
            <a:schemeClr val="bg1">
              <a:lumMod val="95000"/>
            </a:schemeClr>
          </a:solidFill>
        </p:grpSpPr>
        <p:sp>
          <p:nvSpPr>
            <p:cNvPr id="176" name="Oval 123">
              <a:extLst>
                <a:ext uri="{FF2B5EF4-FFF2-40B4-BE49-F238E27FC236}">
                  <a16:creationId xmlns:a16="http://schemas.microsoft.com/office/drawing/2014/main" id="{526EB925-8AE5-E241-B455-0FABA6CBE7A5}"/>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177" name="Oval 124">
              <a:extLst>
                <a:ext uri="{FF2B5EF4-FFF2-40B4-BE49-F238E27FC236}">
                  <a16:creationId xmlns:a16="http://schemas.microsoft.com/office/drawing/2014/main" id="{9D53BF2E-5C3A-3044-9937-946BC185B990}"/>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52174"/>
                  </a:solidFill>
                  <a:effectLst/>
                  <a:uLnTx/>
                  <a:uFillTx/>
                  <a:latin typeface="Segoe UI" panose="020B0502040204020203" pitchFamily="34" charset="0"/>
                  <a:ea typeface="+mn-ea"/>
                  <a:cs typeface="Segoe UI" panose="020B0502040204020203" pitchFamily="34" charset="0"/>
                </a:rPr>
                <a:t>Power App initiates a new campaign based on input criteria</a:t>
              </a:r>
            </a:p>
          </p:txBody>
        </p:sp>
      </p:grpSp>
      <p:grpSp>
        <p:nvGrpSpPr>
          <p:cNvPr id="178" name="Group 177">
            <a:extLst>
              <a:ext uri="{FF2B5EF4-FFF2-40B4-BE49-F238E27FC236}">
                <a16:creationId xmlns:a16="http://schemas.microsoft.com/office/drawing/2014/main" id="{ECBCF52E-20C5-8342-B56D-51ACD1F1C1D7}"/>
              </a:ext>
            </a:extLst>
          </p:cNvPr>
          <p:cNvGrpSpPr/>
          <p:nvPr/>
        </p:nvGrpSpPr>
        <p:grpSpPr>
          <a:xfrm>
            <a:off x="1051453" y="4480164"/>
            <a:ext cx="1923632" cy="879922"/>
            <a:chOff x="9230678" y="2804479"/>
            <a:chExt cx="1249042" cy="1249041"/>
          </a:xfrm>
          <a:solidFill>
            <a:schemeClr val="bg1">
              <a:lumMod val="95000"/>
            </a:schemeClr>
          </a:solidFill>
        </p:grpSpPr>
        <p:sp>
          <p:nvSpPr>
            <p:cNvPr id="179" name="Oval 123">
              <a:extLst>
                <a:ext uri="{FF2B5EF4-FFF2-40B4-BE49-F238E27FC236}">
                  <a16:creationId xmlns:a16="http://schemas.microsoft.com/office/drawing/2014/main" id="{39CDB013-29FB-204B-891C-5561C80AA053}"/>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180" name="Oval 124">
              <a:extLst>
                <a:ext uri="{FF2B5EF4-FFF2-40B4-BE49-F238E27FC236}">
                  <a16:creationId xmlns:a16="http://schemas.microsoft.com/office/drawing/2014/main" id="{EC8B1B9A-C043-9643-ADEA-397BC1F1E2E4}"/>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8808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8808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8808D"/>
                  </a:solidFill>
                  <a:effectLst/>
                  <a:uLnTx/>
                  <a:uFillTx/>
                  <a:latin typeface="Segoe UI" panose="020B0502040204020203" pitchFamily="34" charset="0"/>
                  <a:ea typeface="+mn-ea"/>
                  <a:cs typeface="Segoe UI" panose="020B0502040204020203" pitchFamily="34" charset="0"/>
                </a:rPr>
                <a:t>Virtual Agent offers customer option to book service @ local dealer</a:t>
              </a:r>
            </a:p>
          </p:txBody>
        </p:sp>
      </p:grpSp>
      <p:grpSp>
        <p:nvGrpSpPr>
          <p:cNvPr id="181" name="Group 180">
            <a:extLst>
              <a:ext uri="{FF2B5EF4-FFF2-40B4-BE49-F238E27FC236}">
                <a16:creationId xmlns:a16="http://schemas.microsoft.com/office/drawing/2014/main" id="{CD4BAE38-3079-784E-B54A-BF6A018B6DD6}"/>
              </a:ext>
            </a:extLst>
          </p:cNvPr>
          <p:cNvGrpSpPr/>
          <p:nvPr/>
        </p:nvGrpSpPr>
        <p:grpSpPr>
          <a:xfrm>
            <a:off x="3420768" y="4629750"/>
            <a:ext cx="2598801" cy="730335"/>
            <a:chOff x="9230678" y="2804479"/>
            <a:chExt cx="1249042" cy="1249041"/>
          </a:xfrm>
          <a:solidFill>
            <a:schemeClr val="bg1">
              <a:lumMod val="95000"/>
            </a:schemeClr>
          </a:solidFill>
        </p:grpSpPr>
        <p:sp>
          <p:nvSpPr>
            <p:cNvPr id="182" name="Oval 123">
              <a:extLst>
                <a:ext uri="{FF2B5EF4-FFF2-40B4-BE49-F238E27FC236}">
                  <a16:creationId xmlns:a16="http://schemas.microsoft.com/office/drawing/2014/main" id="{00B3D070-C309-0B4E-82EC-C12A261D8AE3}"/>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183" name="Oval 124">
              <a:extLst>
                <a:ext uri="{FF2B5EF4-FFF2-40B4-BE49-F238E27FC236}">
                  <a16:creationId xmlns:a16="http://schemas.microsoft.com/office/drawing/2014/main" id="{2A1F878F-C62A-274B-95FF-F627D07BC8DA}"/>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t>Service order created in A365 Field 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t>and work order in A365 F&amp;O via dual write</a:t>
              </a:r>
            </a:p>
          </p:txBody>
        </p:sp>
      </p:grpSp>
      <p:grpSp>
        <p:nvGrpSpPr>
          <p:cNvPr id="184" name="Group 183">
            <a:extLst>
              <a:ext uri="{FF2B5EF4-FFF2-40B4-BE49-F238E27FC236}">
                <a16:creationId xmlns:a16="http://schemas.microsoft.com/office/drawing/2014/main" id="{335F3891-B0E7-2B4C-93FA-5D35246AD966}"/>
              </a:ext>
            </a:extLst>
          </p:cNvPr>
          <p:cNvGrpSpPr/>
          <p:nvPr/>
        </p:nvGrpSpPr>
        <p:grpSpPr>
          <a:xfrm>
            <a:off x="3420768" y="3800695"/>
            <a:ext cx="2598801" cy="538392"/>
            <a:chOff x="9230678" y="2804479"/>
            <a:chExt cx="1249042" cy="1249041"/>
          </a:xfrm>
          <a:solidFill>
            <a:schemeClr val="bg1">
              <a:lumMod val="95000"/>
            </a:schemeClr>
          </a:solidFill>
        </p:grpSpPr>
        <p:sp>
          <p:nvSpPr>
            <p:cNvPr id="185" name="Oval 123">
              <a:extLst>
                <a:ext uri="{FF2B5EF4-FFF2-40B4-BE49-F238E27FC236}">
                  <a16:creationId xmlns:a16="http://schemas.microsoft.com/office/drawing/2014/main" id="{90204FC8-5EBA-A745-82DD-663343538BAB}"/>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186" name="Oval 124">
              <a:extLst>
                <a:ext uri="{FF2B5EF4-FFF2-40B4-BE49-F238E27FC236}">
                  <a16:creationId xmlns:a16="http://schemas.microsoft.com/office/drawing/2014/main" id="{AE18331C-097E-904A-B080-A7232F92857E}"/>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t>Log activity in D365 Marketing</a:t>
              </a:r>
            </a:p>
          </p:txBody>
        </p:sp>
      </p:grpSp>
      <p:grpSp>
        <p:nvGrpSpPr>
          <p:cNvPr id="187" name="Group 186">
            <a:extLst>
              <a:ext uri="{FF2B5EF4-FFF2-40B4-BE49-F238E27FC236}">
                <a16:creationId xmlns:a16="http://schemas.microsoft.com/office/drawing/2014/main" id="{84AC3660-AEFF-CE42-9FB5-9C2EC27F02D9}"/>
              </a:ext>
            </a:extLst>
          </p:cNvPr>
          <p:cNvGrpSpPr/>
          <p:nvPr/>
        </p:nvGrpSpPr>
        <p:grpSpPr>
          <a:xfrm>
            <a:off x="1051453" y="2638738"/>
            <a:ext cx="1923632" cy="879922"/>
            <a:chOff x="9230678" y="2804479"/>
            <a:chExt cx="1249042" cy="1249041"/>
          </a:xfrm>
          <a:solidFill>
            <a:schemeClr val="bg1">
              <a:lumMod val="95000"/>
            </a:schemeClr>
          </a:solidFill>
        </p:grpSpPr>
        <p:sp>
          <p:nvSpPr>
            <p:cNvPr id="188" name="Oval 123">
              <a:extLst>
                <a:ext uri="{FF2B5EF4-FFF2-40B4-BE49-F238E27FC236}">
                  <a16:creationId xmlns:a16="http://schemas.microsoft.com/office/drawing/2014/main" id="{B191BCA7-9697-A840-882A-96698D65E636}"/>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189" name="Oval 124">
              <a:extLst>
                <a:ext uri="{FF2B5EF4-FFF2-40B4-BE49-F238E27FC236}">
                  <a16:creationId xmlns:a16="http://schemas.microsoft.com/office/drawing/2014/main" id="{0AC98EDE-78D1-0849-9722-8279FF2D2A3F}"/>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8808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8808D"/>
                  </a:solidFill>
                  <a:effectLst/>
                  <a:uLnTx/>
                  <a:uFillTx/>
                  <a:latin typeface="Segoe UI" panose="020B0502040204020203" pitchFamily="34" charset="0"/>
                  <a:ea typeface="+mn-ea"/>
                  <a:cs typeface="Segoe UI" panose="020B0502040204020203" pitchFamily="34" charset="0"/>
                </a:rPr>
                <a:t>Customer email / SMS contains link to Virtual Agent</a:t>
              </a:r>
            </a:p>
          </p:txBody>
        </p:sp>
      </p:grpSp>
      <p:grpSp>
        <p:nvGrpSpPr>
          <p:cNvPr id="190" name="Group 189">
            <a:extLst>
              <a:ext uri="{FF2B5EF4-FFF2-40B4-BE49-F238E27FC236}">
                <a16:creationId xmlns:a16="http://schemas.microsoft.com/office/drawing/2014/main" id="{821124C1-BE06-5646-BA3A-D9840EC453FE}"/>
              </a:ext>
            </a:extLst>
          </p:cNvPr>
          <p:cNvGrpSpPr/>
          <p:nvPr/>
        </p:nvGrpSpPr>
        <p:grpSpPr>
          <a:xfrm>
            <a:off x="3428551" y="2619839"/>
            <a:ext cx="2603696" cy="933987"/>
            <a:chOff x="9230678" y="2804479"/>
            <a:chExt cx="1249042" cy="1249041"/>
          </a:xfrm>
          <a:solidFill>
            <a:schemeClr val="bg1">
              <a:lumMod val="95000"/>
            </a:schemeClr>
          </a:solidFill>
        </p:grpSpPr>
        <p:sp>
          <p:nvSpPr>
            <p:cNvPr id="191" name="Oval 123">
              <a:extLst>
                <a:ext uri="{FF2B5EF4-FFF2-40B4-BE49-F238E27FC236}">
                  <a16:creationId xmlns:a16="http://schemas.microsoft.com/office/drawing/2014/main" id="{A835F933-BD40-074F-883C-11F23A53D922}"/>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192" name="Oval 124">
              <a:extLst>
                <a:ext uri="{FF2B5EF4-FFF2-40B4-BE49-F238E27FC236}">
                  <a16:creationId xmlns:a16="http://schemas.microsoft.com/office/drawing/2014/main" id="{D3B28623-0C29-9543-B189-79BDEA4407EF}"/>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br>
              <a: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t>New campaign populated in D365 Marketing which initiates customer journey  via email / SMS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333A3C"/>
                </a:solidFill>
                <a:effectLst/>
                <a:uLnTx/>
                <a:uFillTx/>
                <a:latin typeface="Segoe UI" panose="020B0502040204020203" pitchFamily="34" charset="0"/>
                <a:ea typeface="+mn-ea"/>
                <a:cs typeface="Segoe UI" panose="020B0502040204020203" pitchFamily="34" charset="0"/>
              </a:endParaRPr>
            </a:p>
          </p:txBody>
        </p:sp>
      </p:grpSp>
      <p:grpSp>
        <p:nvGrpSpPr>
          <p:cNvPr id="193" name="Group 192">
            <a:extLst>
              <a:ext uri="{FF2B5EF4-FFF2-40B4-BE49-F238E27FC236}">
                <a16:creationId xmlns:a16="http://schemas.microsoft.com/office/drawing/2014/main" id="{0D6A9342-B6D4-344E-BDB3-11E7059E65EC}"/>
              </a:ext>
            </a:extLst>
          </p:cNvPr>
          <p:cNvGrpSpPr/>
          <p:nvPr/>
        </p:nvGrpSpPr>
        <p:grpSpPr>
          <a:xfrm>
            <a:off x="3428551" y="1425267"/>
            <a:ext cx="2603696" cy="879921"/>
            <a:chOff x="9230678" y="2804479"/>
            <a:chExt cx="1249042" cy="1249041"/>
          </a:xfrm>
          <a:solidFill>
            <a:schemeClr val="bg1">
              <a:lumMod val="95000"/>
            </a:schemeClr>
          </a:solidFill>
        </p:grpSpPr>
        <p:sp>
          <p:nvSpPr>
            <p:cNvPr id="194" name="Oval 123">
              <a:extLst>
                <a:ext uri="{FF2B5EF4-FFF2-40B4-BE49-F238E27FC236}">
                  <a16:creationId xmlns:a16="http://schemas.microsoft.com/office/drawing/2014/main" id="{01AA43E6-2F6E-7247-92A0-95CEEF77E5BB}"/>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195" name="Oval 124">
              <a:extLst>
                <a:ext uri="{FF2B5EF4-FFF2-40B4-BE49-F238E27FC236}">
                  <a16:creationId xmlns:a16="http://schemas.microsoft.com/office/drawing/2014/main" id="{E92EA62B-CD06-8C44-8B16-62FA91511414}"/>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t>Existing Customer -  Device Table in A365 </a:t>
              </a:r>
            </a:p>
          </p:txBody>
        </p:sp>
      </p:grpSp>
      <p:grpSp>
        <p:nvGrpSpPr>
          <p:cNvPr id="196" name="Group 195">
            <a:extLst>
              <a:ext uri="{FF2B5EF4-FFF2-40B4-BE49-F238E27FC236}">
                <a16:creationId xmlns:a16="http://schemas.microsoft.com/office/drawing/2014/main" id="{377A4A0F-D048-2C49-8FBA-44A7111A3733}"/>
              </a:ext>
            </a:extLst>
          </p:cNvPr>
          <p:cNvGrpSpPr/>
          <p:nvPr/>
        </p:nvGrpSpPr>
        <p:grpSpPr>
          <a:xfrm>
            <a:off x="6537511" y="1425267"/>
            <a:ext cx="2519903" cy="879921"/>
            <a:chOff x="9230678" y="2804479"/>
            <a:chExt cx="1249042" cy="1249041"/>
          </a:xfrm>
          <a:solidFill>
            <a:schemeClr val="bg1">
              <a:lumMod val="95000"/>
            </a:schemeClr>
          </a:solidFill>
        </p:grpSpPr>
        <p:sp>
          <p:nvSpPr>
            <p:cNvPr id="197" name="Oval 123">
              <a:extLst>
                <a:ext uri="{FF2B5EF4-FFF2-40B4-BE49-F238E27FC236}">
                  <a16:creationId xmlns:a16="http://schemas.microsoft.com/office/drawing/2014/main" id="{9689A88E-90F6-6C43-93AF-75FAAC07B957}"/>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198" name="Oval 124">
              <a:extLst>
                <a:ext uri="{FF2B5EF4-FFF2-40B4-BE49-F238E27FC236}">
                  <a16:creationId xmlns:a16="http://schemas.microsoft.com/office/drawing/2014/main" id="{8D2FEA3A-54E7-F74A-8518-A0A79C18924D}"/>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br>
              <a: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t>Azure Data Factory ETL</a:t>
              </a:r>
            </a:p>
          </p:txBody>
        </p:sp>
      </p:grpSp>
      <p:grpSp>
        <p:nvGrpSpPr>
          <p:cNvPr id="199" name="Group 198">
            <a:extLst>
              <a:ext uri="{FF2B5EF4-FFF2-40B4-BE49-F238E27FC236}">
                <a16:creationId xmlns:a16="http://schemas.microsoft.com/office/drawing/2014/main" id="{A5EEAD6E-9978-4440-81BF-24B2F24F512B}"/>
              </a:ext>
            </a:extLst>
          </p:cNvPr>
          <p:cNvGrpSpPr/>
          <p:nvPr/>
        </p:nvGrpSpPr>
        <p:grpSpPr>
          <a:xfrm>
            <a:off x="6536254" y="2626721"/>
            <a:ext cx="2492574" cy="908861"/>
            <a:chOff x="9230678" y="2804479"/>
            <a:chExt cx="1249042" cy="1249041"/>
          </a:xfrm>
          <a:solidFill>
            <a:schemeClr val="bg1">
              <a:lumMod val="95000"/>
            </a:schemeClr>
          </a:solidFill>
        </p:grpSpPr>
        <p:sp>
          <p:nvSpPr>
            <p:cNvPr id="200" name="Oval 123">
              <a:extLst>
                <a:ext uri="{FF2B5EF4-FFF2-40B4-BE49-F238E27FC236}">
                  <a16:creationId xmlns:a16="http://schemas.microsoft.com/office/drawing/2014/main" id="{7CD03690-CFB5-734E-9DFB-09F0F3246BDE}"/>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201" name="Oval 124">
              <a:extLst>
                <a:ext uri="{FF2B5EF4-FFF2-40B4-BE49-F238E27FC236}">
                  <a16:creationId xmlns:a16="http://schemas.microsoft.com/office/drawing/2014/main" id="{763D7975-96DB-F44D-8441-D3364DA72BD3}"/>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Results returned from predictive maintenance accelerator</a:t>
              </a:r>
            </a:p>
          </p:txBody>
        </p:sp>
      </p:grpSp>
      <p:grpSp>
        <p:nvGrpSpPr>
          <p:cNvPr id="202" name="Group 201">
            <a:extLst>
              <a:ext uri="{FF2B5EF4-FFF2-40B4-BE49-F238E27FC236}">
                <a16:creationId xmlns:a16="http://schemas.microsoft.com/office/drawing/2014/main" id="{76C8A692-1C04-F047-8E19-6617981EAD66}"/>
              </a:ext>
            </a:extLst>
          </p:cNvPr>
          <p:cNvGrpSpPr/>
          <p:nvPr/>
        </p:nvGrpSpPr>
        <p:grpSpPr>
          <a:xfrm>
            <a:off x="6536254" y="4629750"/>
            <a:ext cx="2492574" cy="746824"/>
            <a:chOff x="9230678" y="2804479"/>
            <a:chExt cx="1249042" cy="1249041"/>
          </a:xfrm>
          <a:solidFill>
            <a:schemeClr val="bg1"/>
          </a:solidFill>
        </p:grpSpPr>
        <p:sp>
          <p:nvSpPr>
            <p:cNvPr id="203" name="Oval 123">
              <a:extLst>
                <a:ext uri="{FF2B5EF4-FFF2-40B4-BE49-F238E27FC236}">
                  <a16:creationId xmlns:a16="http://schemas.microsoft.com/office/drawing/2014/main" id="{245AE9A8-8616-4146-8C6A-B8C1F1CB89AE}"/>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204" name="Oval 124">
              <a:extLst>
                <a:ext uri="{FF2B5EF4-FFF2-40B4-BE49-F238E27FC236}">
                  <a16:creationId xmlns:a16="http://schemas.microsoft.com/office/drawing/2014/main" id="{758F45E2-5185-BC45-9CF4-51D8301A721B}"/>
                </a:ext>
              </a:extLst>
            </p:cNvPr>
            <p:cNvSpPr/>
            <p:nvPr/>
          </p:nvSpPr>
          <p:spPr>
            <a:xfrm>
              <a:off x="9230678" y="2804479"/>
              <a:ext cx="1249041" cy="1249041"/>
            </a:xfrm>
            <a:prstGeom prst="roundRect">
              <a:avLst/>
            </a:prstGeom>
            <a:solidFill>
              <a:schemeClr val="bg1">
                <a:lumMod val="95000"/>
              </a:schemeClr>
            </a:solid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752174"/>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752174"/>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52174"/>
                  </a:solidFill>
                  <a:effectLst/>
                  <a:uLnTx/>
                  <a:uFillTx/>
                  <a:latin typeface="Segoe UI" panose="020B0502040204020203" pitchFamily="34" charset="0"/>
                  <a:ea typeface="+mn-ea"/>
                  <a:cs typeface="Segoe UI" panose="020B0502040204020203" pitchFamily="34" charset="0"/>
                </a:rPr>
                <a:t>Tablet based service Order Power App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52174"/>
                  </a:solidFill>
                  <a:effectLst/>
                  <a:uLnTx/>
                  <a:uFillTx/>
                  <a:latin typeface="Segoe UI" panose="020B0502040204020203" pitchFamily="34" charset="0"/>
                  <a:ea typeface="+mn-ea"/>
                  <a:cs typeface="Segoe UI" panose="020B0502040204020203" pitchFamily="34" charset="0"/>
                </a:rPr>
                <a:t>for technicians in workshop</a:t>
              </a:r>
            </a:p>
          </p:txBody>
        </p:sp>
      </p:grpSp>
      <p:grpSp>
        <p:nvGrpSpPr>
          <p:cNvPr id="205" name="Group 204">
            <a:extLst>
              <a:ext uri="{FF2B5EF4-FFF2-40B4-BE49-F238E27FC236}">
                <a16:creationId xmlns:a16="http://schemas.microsoft.com/office/drawing/2014/main" id="{3CCAB256-43A9-8D44-981A-F138EC67BF23}"/>
              </a:ext>
            </a:extLst>
          </p:cNvPr>
          <p:cNvGrpSpPr/>
          <p:nvPr/>
        </p:nvGrpSpPr>
        <p:grpSpPr>
          <a:xfrm>
            <a:off x="9706174" y="1425267"/>
            <a:ext cx="1483061" cy="879921"/>
            <a:chOff x="9230678" y="2804479"/>
            <a:chExt cx="1249042" cy="1249041"/>
          </a:xfrm>
          <a:solidFill>
            <a:schemeClr val="bg1">
              <a:lumMod val="95000"/>
            </a:schemeClr>
          </a:solidFill>
        </p:grpSpPr>
        <p:sp>
          <p:nvSpPr>
            <p:cNvPr id="206" name="Oval 123">
              <a:extLst>
                <a:ext uri="{FF2B5EF4-FFF2-40B4-BE49-F238E27FC236}">
                  <a16:creationId xmlns:a16="http://schemas.microsoft.com/office/drawing/2014/main" id="{F9C715C5-C3FE-2342-95F5-63091F79F881}"/>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207" name="Oval 124">
              <a:extLst>
                <a:ext uri="{FF2B5EF4-FFF2-40B4-BE49-F238E27FC236}">
                  <a16:creationId xmlns:a16="http://schemas.microsoft.com/office/drawing/2014/main" id="{DEB60675-8ED3-9845-A354-9A52543C574E}"/>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br>
              <a: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t>Fetching Data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46AFD"/>
                  </a:solidFill>
                  <a:effectLst/>
                  <a:uLnTx/>
                  <a:uFillTx/>
                  <a:latin typeface="Segoe UI" panose="020B0502040204020203" pitchFamily="34" charset="0"/>
                  <a:ea typeface="+mn-ea"/>
                  <a:cs typeface="Segoe UI" panose="020B0502040204020203" pitchFamily="34" charset="0"/>
                </a:rPr>
                <a:t>Data Lake</a:t>
              </a:r>
            </a:p>
          </p:txBody>
        </p:sp>
      </p:grpSp>
      <p:grpSp>
        <p:nvGrpSpPr>
          <p:cNvPr id="208" name="Group 207">
            <a:extLst>
              <a:ext uri="{FF2B5EF4-FFF2-40B4-BE49-F238E27FC236}">
                <a16:creationId xmlns:a16="http://schemas.microsoft.com/office/drawing/2014/main" id="{253D00A4-D69A-7346-B268-220FAD5FDDEB}"/>
              </a:ext>
            </a:extLst>
          </p:cNvPr>
          <p:cNvGrpSpPr/>
          <p:nvPr/>
        </p:nvGrpSpPr>
        <p:grpSpPr>
          <a:xfrm>
            <a:off x="9701588" y="2618070"/>
            <a:ext cx="1485489" cy="784398"/>
            <a:chOff x="9230678" y="2804479"/>
            <a:chExt cx="1249042" cy="1249041"/>
          </a:xfrm>
          <a:solidFill>
            <a:schemeClr val="bg1">
              <a:lumMod val="95000"/>
            </a:schemeClr>
          </a:solidFill>
        </p:grpSpPr>
        <p:sp>
          <p:nvSpPr>
            <p:cNvPr id="209" name="Oval 123">
              <a:extLst>
                <a:ext uri="{FF2B5EF4-FFF2-40B4-BE49-F238E27FC236}">
                  <a16:creationId xmlns:a16="http://schemas.microsoft.com/office/drawing/2014/main" id="{8775CAE3-9868-154B-96A9-06F2215B1722}"/>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210" name="Oval 124">
              <a:extLst>
                <a:ext uri="{FF2B5EF4-FFF2-40B4-BE49-F238E27FC236}">
                  <a16:creationId xmlns:a16="http://schemas.microsoft.com/office/drawing/2014/main" id="{75AF73A6-E8DD-5F43-B91F-3E6C02A06833}"/>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Call ML web service</a:t>
              </a:r>
            </a:p>
          </p:txBody>
        </p:sp>
      </p:grpSp>
      <p:grpSp>
        <p:nvGrpSpPr>
          <p:cNvPr id="211" name="Group 210">
            <a:extLst>
              <a:ext uri="{FF2B5EF4-FFF2-40B4-BE49-F238E27FC236}">
                <a16:creationId xmlns:a16="http://schemas.microsoft.com/office/drawing/2014/main" id="{075A500D-5DBF-2649-AD8C-DE092647B7C3}"/>
              </a:ext>
            </a:extLst>
          </p:cNvPr>
          <p:cNvGrpSpPr/>
          <p:nvPr/>
        </p:nvGrpSpPr>
        <p:grpSpPr>
          <a:xfrm>
            <a:off x="9249412" y="3764118"/>
            <a:ext cx="1937664" cy="1584278"/>
            <a:chOff x="9230678" y="2804479"/>
            <a:chExt cx="1249042" cy="1249041"/>
          </a:xfrm>
          <a:solidFill>
            <a:schemeClr val="bg1">
              <a:lumMod val="95000"/>
            </a:schemeClr>
          </a:solidFill>
        </p:grpSpPr>
        <p:sp>
          <p:nvSpPr>
            <p:cNvPr id="212" name="Oval 123">
              <a:extLst>
                <a:ext uri="{FF2B5EF4-FFF2-40B4-BE49-F238E27FC236}">
                  <a16:creationId xmlns:a16="http://schemas.microsoft.com/office/drawing/2014/main" id="{FD384601-2C4A-A84A-ADAD-1198EABD1D0F}"/>
                </a:ext>
              </a:extLst>
            </p:cNvPr>
            <p:cNvSpPr/>
            <p:nvPr/>
          </p:nvSpPr>
          <p:spPr>
            <a:xfrm>
              <a:off x="9230679" y="2804479"/>
              <a:ext cx="1249041" cy="1249041"/>
            </a:xfrm>
            <a:prstGeom prst="roundRect">
              <a:avLst/>
            </a:prstGeom>
            <a:grpFill/>
            <a:ln>
              <a:solidFill>
                <a:schemeClr val="bg1"/>
              </a:solidFill>
            </a:ln>
            <a:effectLst>
              <a:outerShdw blurRad="241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3A3C"/>
                </a:solidFill>
                <a:effectLst/>
                <a:uLnTx/>
                <a:uFillTx/>
                <a:latin typeface="Segoe UI" panose="020B0502040204020203" pitchFamily="34" charset="0"/>
                <a:ea typeface="+mn-ea"/>
                <a:cs typeface="Segoe UI" panose="020B0502040204020203" pitchFamily="34" charset="0"/>
              </a:endParaRPr>
            </a:p>
          </p:txBody>
        </p:sp>
        <p:sp>
          <p:nvSpPr>
            <p:cNvPr id="213" name="Oval 124">
              <a:extLst>
                <a:ext uri="{FF2B5EF4-FFF2-40B4-BE49-F238E27FC236}">
                  <a16:creationId xmlns:a16="http://schemas.microsoft.com/office/drawing/2014/main" id="{C1424139-C1D8-FD4E-8570-050C511F6BDA}"/>
                </a:ext>
              </a:extLst>
            </p:cNvPr>
            <p:cNvSpPr/>
            <p:nvPr/>
          </p:nvSpPr>
          <p:spPr>
            <a:xfrm>
              <a:off x="9230678" y="2804479"/>
              <a:ext cx="1249041" cy="1249041"/>
            </a:xfrm>
            <a:prstGeom prst="roundRect">
              <a:avLst/>
            </a:prstGeom>
            <a:grpFill/>
            <a:ln w="12700">
              <a:solidFill>
                <a:schemeClr val="bg1"/>
              </a:solidFill>
            </a:ln>
            <a:effectLst>
              <a:innerShdw blurRad="165100" dist="114300" dir="1374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E9C325"/>
                  </a:solidFill>
                  <a:effectLst/>
                  <a:uLnTx/>
                  <a:uFillTx/>
                  <a:latin typeface="Segoe UI" panose="020B0502040204020203" pitchFamily="34" charset="0"/>
                  <a:ea typeface="+mn-ea"/>
                  <a:cs typeface="Segoe UI" panose="020B0502040204020203" pitchFamily="34" charset="0"/>
                </a:rPr>
                <a:t>Power BI report visualising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E9C325"/>
                  </a:solidFill>
                  <a:effectLst/>
                  <a:uLnTx/>
                  <a:uFillTx/>
                  <a:latin typeface="Segoe UI" panose="020B0502040204020203" pitchFamily="34" charset="0"/>
                  <a:ea typeface="+mn-ea"/>
                  <a:cs typeface="Segoe UI" panose="020B0502040204020203" pitchFamily="34" charset="0"/>
                </a:rPr>
                <a:t>all data captured</a:t>
              </a:r>
            </a:p>
          </p:txBody>
        </p:sp>
      </p:grpSp>
      <p:cxnSp>
        <p:nvCxnSpPr>
          <p:cNvPr id="101" name="Straight Arrow Connector 100"/>
          <p:cNvCxnSpPr>
            <a:cxnSpLocks/>
          </p:cNvCxnSpPr>
          <p:nvPr/>
        </p:nvCxnSpPr>
        <p:spPr>
          <a:xfrm flipH="1">
            <a:off x="10442690" y="2295023"/>
            <a:ext cx="3801" cy="335690"/>
          </a:xfrm>
          <a:prstGeom prst="straightConnector1">
            <a:avLst/>
          </a:prstGeom>
          <a:ln w="60325">
            <a:solidFill>
              <a:srgbClr val="007AFF"/>
            </a:solidFill>
            <a:tailEnd type="triangle" w="med" len="sm"/>
          </a:ln>
        </p:spPr>
        <p:style>
          <a:lnRef idx="3">
            <a:schemeClr val="accent4"/>
          </a:lnRef>
          <a:fillRef idx="0">
            <a:schemeClr val="accent4"/>
          </a:fillRef>
          <a:effectRef idx="2">
            <a:schemeClr val="accent4"/>
          </a:effectRef>
          <a:fontRef idx="minor">
            <a:schemeClr val="tx1"/>
          </a:fontRef>
        </p:style>
      </p:cxnSp>
      <p:cxnSp>
        <p:nvCxnSpPr>
          <p:cNvPr id="118" name="Straight Arrow Connector 117"/>
          <p:cNvCxnSpPr>
            <a:cxnSpLocks/>
            <a:stCxn id="200" idx="2"/>
          </p:cNvCxnSpPr>
          <p:nvPr/>
        </p:nvCxnSpPr>
        <p:spPr>
          <a:xfrm flipH="1">
            <a:off x="6087812" y="3535582"/>
            <a:ext cx="1694730" cy="383208"/>
          </a:xfrm>
          <a:prstGeom prst="straightConnector1">
            <a:avLst/>
          </a:prstGeom>
          <a:ln w="12700" cap="flat" cmpd="sng" algn="ctr">
            <a:solidFill>
              <a:schemeClr val="accent6">
                <a:lumMod val="50000"/>
              </a:schemeClr>
            </a:solidFill>
            <a:prstDash val="solid"/>
            <a:round/>
            <a:headEnd type="none" w="med" len="med"/>
            <a:tailEnd type="triangle" w="lg" len="med"/>
          </a:ln>
        </p:spPr>
        <p:style>
          <a:lnRef idx="0">
            <a:scrgbClr r="0" g="0" b="0"/>
          </a:lnRef>
          <a:fillRef idx="0">
            <a:scrgbClr r="0" g="0" b="0"/>
          </a:fillRef>
          <a:effectRef idx="0">
            <a:scrgbClr r="0" g="0" b="0"/>
          </a:effectRef>
          <a:fontRef idx="minor">
            <a:schemeClr val="tx1"/>
          </a:fontRef>
        </p:style>
      </p:cxnSp>
      <p:cxnSp>
        <p:nvCxnSpPr>
          <p:cNvPr id="119" name="Straight Arrow Connector 118"/>
          <p:cNvCxnSpPr>
            <a:cxnSpLocks/>
          </p:cNvCxnSpPr>
          <p:nvPr/>
        </p:nvCxnSpPr>
        <p:spPr>
          <a:xfrm>
            <a:off x="2010715" y="3548438"/>
            <a:ext cx="1353193" cy="414770"/>
          </a:xfrm>
          <a:prstGeom prst="straightConnector1">
            <a:avLst/>
          </a:prstGeom>
          <a:ln w="12700" cap="flat" cmpd="sng" algn="ctr">
            <a:solidFill>
              <a:srgbClr val="008490"/>
            </a:solidFill>
            <a:prstDash val="solid"/>
            <a:round/>
            <a:headEnd type="none" w="med" len="med"/>
            <a:tailEnd type="triangle" w="lg" len="med"/>
          </a:ln>
        </p:spPr>
        <p:style>
          <a:lnRef idx="0">
            <a:scrgbClr r="0" g="0" b="0"/>
          </a:lnRef>
          <a:fillRef idx="0">
            <a:scrgbClr r="0" g="0" b="0"/>
          </a:fillRef>
          <a:effectRef idx="0">
            <a:scrgbClr r="0" g="0" b="0"/>
          </a:effectRef>
          <a:fontRef idx="minor">
            <a:schemeClr val="tx1"/>
          </a:fontRef>
        </p:style>
      </p:cxnSp>
      <p:cxnSp>
        <p:nvCxnSpPr>
          <p:cNvPr id="123" name="Straight Arrow Connector 122"/>
          <p:cNvCxnSpPr>
            <a:cxnSpLocks/>
          </p:cNvCxnSpPr>
          <p:nvPr/>
        </p:nvCxnSpPr>
        <p:spPr>
          <a:xfrm flipV="1">
            <a:off x="2014687" y="4210668"/>
            <a:ext cx="1349221" cy="282292"/>
          </a:xfrm>
          <a:prstGeom prst="straightConnector1">
            <a:avLst/>
          </a:prstGeom>
          <a:ln w="12700" cap="flat" cmpd="sng" algn="ctr">
            <a:solidFill>
              <a:srgbClr val="008490"/>
            </a:solidFill>
            <a:prstDash val="solid"/>
            <a:round/>
            <a:headEnd type="none" w="med" len="med"/>
            <a:tailEnd type="triangle" w="lg" len="med"/>
          </a:ln>
        </p:spPr>
        <p:style>
          <a:lnRef idx="0">
            <a:scrgbClr r="0" g="0" b="0"/>
          </a:lnRef>
          <a:fillRef idx="0">
            <a:scrgbClr r="0" g="0" b="0"/>
          </a:fillRef>
          <a:effectRef idx="0">
            <a:scrgbClr r="0" g="0" b="0"/>
          </a:effectRef>
          <a:fontRef idx="minor">
            <a:schemeClr val="tx1"/>
          </a:fontRef>
        </p:style>
      </p:cxnSp>
      <p:cxnSp>
        <p:nvCxnSpPr>
          <p:cNvPr id="128" name="Straight Arrow Connector 127"/>
          <p:cNvCxnSpPr>
            <a:cxnSpLocks/>
          </p:cNvCxnSpPr>
          <p:nvPr/>
        </p:nvCxnSpPr>
        <p:spPr>
          <a:xfrm flipH="1" flipV="1">
            <a:off x="6087812" y="4205614"/>
            <a:ext cx="1694729" cy="424138"/>
          </a:xfrm>
          <a:prstGeom prst="straightConnector1">
            <a:avLst/>
          </a:prstGeom>
          <a:ln w="12700" cap="flat" cmpd="sng" algn="ctr">
            <a:solidFill>
              <a:srgbClr val="7E1E78"/>
            </a:solidFill>
            <a:prstDash val="solid"/>
            <a:round/>
            <a:headEnd type="none" w="med" len="med"/>
            <a:tailEnd type="triangle" w="lg" len="med"/>
          </a:ln>
        </p:spPr>
        <p:style>
          <a:lnRef idx="0">
            <a:scrgbClr r="0" g="0" b="0"/>
          </a:lnRef>
          <a:fillRef idx="0">
            <a:scrgbClr r="0" g="0" b="0"/>
          </a:fillRef>
          <a:effectRef idx="0">
            <a:scrgbClr r="0" g="0" b="0"/>
          </a:effectRef>
          <a:fontRef idx="minor">
            <a:schemeClr val="tx1"/>
          </a:fontRef>
        </p:style>
      </p:cxnSp>
      <p:cxnSp>
        <p:nvCxnSpPr>
          <p:cNvPr id="132" name="Straight Arrow Connector 131"/>
          <p:cNvCxnSpPr>
            <a:cxnSpLocks/>
          </p:cNvCxnSpPr>
          <p:nvPr/>
        </p:nvCxnSpPr>
        <p:spPr>
          <a:xfrm flipH="1" flipV="1">
            <a:off x="4725860" y="4324887"/>
            <a:ext cx="1986" cy="310553"/>
          </a:xfrm>
          <a:prstGeom prst="straightConnector1">
            <a:avLst/>
          </a:prstGeom>
          <a:ln w="12700" cap="flat" cmpd="sng" algn="ctr">
            <a:solidFill>
              <a:schemeClr val="accent6">
                <a:lumMod val="50000"/>
              </a:schemeClr>
            </a:solidFill>
            <a:prstDash val="dash"/>
            <a:round/>
            <a:headEnd type="none" w="med" len="med"/>
            <a:tailEnd type="triangle" w="lg" len="med"/>
          </a:ln>
        </p:spPr>
        <p:style>
          <a:lnRef idx="0">
            <a:scrgbClr r="0" g="0" b="0"/>
          </a:lnRef>
          <a:fillRef idx="0">
            <a:scrgbClr r="0" g="0" b="0"/>
          </a:fillRef>
          <a:effectRef idx="0">
            <a:scrgbClr r="0" g="0" b="0"/>
          </a:effectRef>
          <a:fontRef idx="minor">
            <a:schemeClr val="tx1"/>
          </a:fontRef>
        </p:style>
      </p:cxnSp>
      <p:cxnSp>
        <p:nvCxnSpPr>
          <p:cNvPr id="135" name="Straight Arrow Connector 134"/>
          <p:cNvCxnSpPr>
            <a:cxnSpLocks/>
          </p:cNvCxnSpPr>
          <p:nvPr/>
        </p:nvCxnSpPr>
        <p:spPr>
          <a:xfrm flipH="1">
            <a:off x="4725860" y="3546088"/>
            <a:ext cx="3972" cy="269945"/>
          </a:xfrm>
          <a:prstGeom prst="straightConnector1">
            <a:avLst/>
          </a:prstGeom>
          <a:ln w="12700" cap="flat" cmpd="sng" algn="ctr">
            <a:solidFill>
              <a:schemeClr val="accent6">
                <a:lumMod val="50000"/>
              </a:schemeClr>
            </a:solidFill>
            <a:prstDash val="dash"/>
            <a:round/>
            <a:headEnd type="none" w="med" len="med"/>
            <a:tailEnd type="triangle" w="lg" len="med"/>
          </a:ln>
        </p:spPr>
        <p:style>
          <a:lnRef idx="0">
            <a:scrgbClr r="0" g="0" b="0"/>
          </a:lnRef>
          <a:fillRef idx="0">
            <a:scrgbClr r="0" g="0" b="0"/>
          </a:fillRef>
          <a:effectRef idx="0">
            <a:scrgbClr r="0" g="0" b="0"/>
          </a:effectRef>
          <a:fontRef idx="minor">
            <a:schemeClr val="tx1"/>
          </a:fontRef>
        </p:style>
      </p:cxnSp>
      <p:sp>
        <p:nvSpPr>
          <p:cNvPr id="256" name="TextBox 255">
            <a:extLst>
              <a:ext uri="{FF2B5EF4-FFF2-40B4-BE49-F238E27FC236}">
                <a16:creationId xmlns:a16="http://schemas.microsoft.com/office/drawing/2014/main" id="{0A1FD6A2-71BF-0440-89E7-B8D164453118}"/>
              </a:ext>
            </a:extLst>
          </p:cNvPr>
          <p:cNvSpPr txBox="1"/>
          <p:nvPr/>
        </p:nvSpPr>
        <p:spPr>
          <a:xfrm>
            <a:off x="9518754" y="-999282"/>
            <a:ext cx="0" cy="0"/>
          </a:xfrm>
          <a:prstGeom prst="rect">
            <a:avLst/>
          </a:prstGeom>
        </p:spPr>
        <p:txBody>
          <a:bodyPr vert="horz"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pic>
        <p:nvPicPr>
          <p:cNvPr id="77" name="Graphic 76">
            <a:extLst>
              <a:ext uri="{FF2B5EF4-FFF2-40B4-BE49-F238E27FC236}">
                <a16:creationId xmlns:a16="http://schemas.microsoft.com/office/drawing/2014/main" id="{58583D3B-24C3-8A4C-A315-44B32EB764C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0644" y="1498392"/>
            <a:ext cx="218401" cy="163801"/>
          </a:xfrm>
          <a:prstGeom prst="rect">
            <a:avLst/>
          </a:prstGeom>
        </p:spPr>
      </p:pic>
      <p:pic>
        <p:nvPicPr>
          <p:cNvPr id="78" name="Graphic 77">
            <a:extLst>
              <a:ext uri="{FF2B5EF4-FFF2-40B4-BE49-F238E27FC236}">
                <a16:creationId xmlns:a16="http://schemas.microsoft.com/office/drawing/2014/main" id="{802B6D79-50B3-D340-9F9D-A70E09D403E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65490" y="1335566"/>
            <a:ext cx="541563" cy="541563"/>
          </a:xfrm>
          <a:prstGeom prst="rect">
            <a:avLst/>
          </a:prstGeom>
        </p:spPr>
      </p:pic>
      <p:pic>
        <p:nvPicPr>
          <p:cNvPr id="79" name="Graphic 78">
            <a:extLst>
              <a:ext uri="{FF2B5EF4-FFF2-40B4-BE49-F238E27FC236}">
                <a16:creationId xmlns:a16="http://schemas.microsoft.com/office/drawing/2014/main" id="{189C492F-4D23-AA4F-A910-4041CC90B43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414556" y="3958811"/>
            <a:ext cx="193680" cy="201749"/>
          </a:xfrm>
          <a:prstGeom prst="rect">
            <a:avLst/>
          </a:prstGeom>
        </p:spPr>
      </p:pic>
      <p:pic>
        <p:nvPicPr>
          <p:cNvPr id="80" name="Graphic 79">
            <a:extLst>
              <a:ext uri="{FF2B5EF4-FFF2-40B4-BE49-F238E27FC236}">
                <a16:creationId xmlns:a16="http://schemas.microsoft.com/office/drawing/2014/main" id="{C1F29CAD-5E65-144C-9FAD-DFADDEAC7CC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04348" y="2573413"/>
            <a:ext cx="504971" cy="504971"/>
          </a:xfrm>
          <a:prstGeom prst="rect">
            <a:avLst/>
          </a:prstGeom>
        </p:spPr>
      </p:pic>
      <p:pic>
        <p:nvPicPr>
          <p:cNvPr id="82" name="Graphic 81">
            <a:extLst>
              <a:ext uri="{FF2B5EF4-FFF2-40B4-BE49-F238E27FC236}">
                <a16:creationId xmlns:a16="http://schemas.microsoft.com/office/drawing/2014/main" id="{42D5F496-54E9-2E4B-8D68-90AC67E8842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04753" y="4430088"/>
            <a:ext cx="504971" cy="504971"/>
          </a:xfrm>
          <a:prstGeom prst="rect">
            <a:avLst/>
          </a:prstGeom>
        </p:spPr>
      </p:pic>
      <p:pic>
        <p:nvPicPr>
          <p:cNvPr id="85" name="Graphic 84">
            <a:extLst>
              <a:ext uri="{FF2B5EF4-FFF2-40B4-BE49-F238E27FC236}">
                <a16:creationId xmlns:a16="http://schemas.microsoft.com/office/drawing/2014/main" id="{9C793094-B259-2C42-979C-72BF1CAA440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56064" y="2543375"/>
            <a:ext cx="541563" cy="541563"/>
          </a:xfrm>
          <a:prstGeom prst="rect">
            <a:avLst/>
          </a:prstGeom>
        </p:spPr>
      </p:pic>
      <p:pic>
        <p:nvPicPr>
          <p:cNvPr id="86" name="Graphic 85">
            <a:extLst>
              <a:ext uri="{FF2B5EF4-FFF2-40B4-BE49-F238E27FC236}">
                <a16:creationId xmlns:a16="http://schemas.microsoft.com/office/drawing/2014/main" id="{9FBBF488-7F6F-AA42-9D9C-C4B7F0DE265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46637" y="3698866"/>
            <a:ext cx="541563" cy="541563"/>
          </a:xfrm>
          <a:prstGeom prst="rect">
            <a:avLst/>
          </a:prstGeom>
        </p:spPr>
      </p:pic>
      <p:pic>
        <p:nvPicPr>
          <p:cNvPr id="87" name="Graphic 86">
            <a:extLst>
              <a:ext uri="{FF2B5EF4-FFF2-40B4-BE49-F238E27FC236}">
                <a16:creationId xmlns:a16="http://schemas.microsoft.com/office/drawing/2014/main" id="{45EEC445-0AE1-EB41-AC12-A6BA822DBE1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56064" y="4541857"/>
            <a:ext cx="541563" cy="541563"/>
          </a:xfrm>
          <a:prstGeom prst="rect">
            <a:avLst/>
          </a:prstGeom>
        </p:spPr>
      </p:pic>
      <p:pic>
        <p:nvPicPr>
          <p:cNvPr id="90" name="Graphic 89">
            <a:extLst>
              <a:ext uri="{FF2B5EF4-FFF2-40B4-BE49-F238E27FC236}">
                <a16:creationId xmlns:a16="http://schemas.microsoft.com/office/drawing/2014/main" id="{3B952518-3FC0-E141-9A6D-24BB4F4560E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55677" y="4765029"/>
            <a:ext cx="218401" cy="163801"/>
          </a:xfrm>
          <a:prstGeom prst="rect">
            <a:avLst/>
          </a:prstGeom>
        </p:spPr>
      </p:pic>
      <p:pic>
        <p:nvPicPr>
          <p:cNvPr id="91" name="Graphic 90">
            <a:extLst>
              <a:ext uri="{FF2B5EF4-FFF2-40B4-BE49-F238E27FC236}">
                <a16:creationId xmlns:a16="http://schemas.microsoft.com/office/drawing/2014/main" id="{62BD1C7D-3FE9-F14F-B6AA-34CE00B152E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03201" y="1349000"/>
            <a:ext cx="541563" cy="541563"/>
          </a:xfrm>
          <a:prstGeom prst="rect">
            <a:avLst/>
          </a:prstGeom>
        </p:spPr>
      </p:pic>
      <p:pic>
        <p:nvPicPr>
          <p:cNvPr id="92" name="Graphic 91">
            <a:extLst>
              <a:ext uri="{FF2B5EF4-FFF2-40B4-BE49-F238E27FC236}">
                <a16:creationId xmlns:a16="http://schemas.microsoft.com/office/drawing/2014/main" id="{8BCADA65-3B0F-BB44-A14D-534670C5346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45744" y="1349000"/>
            <a:ext cx="541563" cy="541563"/>
          </a:xfrm>
          <a:prstGeom prst="rect">
            <a:avLst/>
          </a:prstGeom>
        </p:spPr>
      </p:pic>
      <p:sp>
        <p:nvSpPr>
          <p:cNvPr id="214" name="TextBox 213">
            <a:extLst>
              <a:ext uri="{FF2B5EF4-FFF2-40B4-BE49-F238E27FC236}">
                <a16:creationId xmlns:a16="http://schemas.microsoft.com/office/drawing/2014/main" id="{B83B9DF2-67A7-EF47-B53B-E49AA5D1188F}"/>
              </a:ext>
            </a:extLst>
          </p:cNvPr>
          <p:cNvSpPr txBox="1"/>
          <p:nvPr/>
        </p:nvSpPr>
        <p:spPr>
          <a:xfrm>
            <a:off x="1332236" y="1495478"/>
            <a:ext cx="978435" cy="169628"/>
          </a:xfrm>
          <a:prstGeom prst="rect">
            <a:avLst/>
          </a:prstGeom>
          <a:ln>
            <a:noFill/>
          </a:ln>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752174"/>
                </a:solidFill>
                <a:effectLst/>
                <a:uLnTx/>
                <a:uFillTx/>
                <a:latin typeface="Segoe UI" panose="020B0502040204020203" pitchFamily="34" charset="0"/>
                <a:ea typeface="+mn-ea"/>
                <a:cs typeface="Segoe UI" panose="020B0502040204020203" pitchFamily="34" charset="0"/>
              </a:rPr>
              <a:t>Power Apps</a:t>
            </a:r>
          </a:p>
        </p:txBody>
      </p:sp>
      <p:sp>
        <p:nvSpPr>
          <p:cNvPr id="215" name="TextBox 214">
            <a:extLst>
              <a:ext uri="{FF2B5EF4-FFF2-40B4-BE49-F238E27FC236}">
                <a16:creationId xmlns:a16="http://schemas.microsoft.com/office/drawing/2014/main" id="{EDC2650A-90FC-7D4F-8C7B-D1BB7D44D132}"/>
              </a:ext>
            </a:extLst>
          </p:cNvPr>
          <p:cNvSpPr txBox="1"/>
          <p:nvPr/>
        </p:nvSpPr>
        <p:spPr>
          <a:xfrm>
            <a:off x="3702826" y="1510016"/>
            <a:ext cx="978435" cy="169628"/>
          </a:xfrm>
          <a:prstGeom prst="rect">
            <a:avLst/>
          </a:prstGeom>
          <a:no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446AFD"/>
                </a:solidFill>
                <a:effectLst/>
                <a:uLnTx/>
                <a:uFillTx/>
                <a:latin typeface="Segoe UI" panose="020B0502040204020203" pitchFamily="34" charset="0"/>
                <a:ea typeface="+mn-ea"/>
                <a:cs typeface="Segoe UI" panose="020B0502040204020203" pitchFamily="34" charset="0"/>
              </a:rPr>
              <a:t>Power Automate</a:t>
            </a:r>
          </a:p>
        </p:txBody>
      </p:sp>
      <p:sp>
        <p:nvSpPr>
          <p:cNvPr id="216" name="TextBox 215">
            <a:extLst>
              <a:ext uri="{FF2B5EF4-FFF2-40B4-BE49-F238E27FC236}">
                <a16:creationId xmlns:a16="http://schemas.microsoft.com/office/drawing/2014/main" id="{972B190E-D5AC-8347-B557-506DC4FC5D13}"/>
              </a:ext>
            </a:extLst>
          </p:cNvPr>
          <p:cNvSpPr txBox="1"/>
          <p:nvPr/>
        </p:nvSpPr>
        <p:spPr>
          <a:xfrm>
            <a:off x="6843517" y="1534967"/>
            <a:ext cx="978435" cy="169628"/>
          </a:xfrm>
          <a:prstGeom prst="rect">
            <a:avLst/>
          </a:prstGeom>
          <a:no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446AFD"/>
                </a:solidFill>
                <a:effectLst/>
                <a:uLnTx/>
                <a:uFillTx/>
                <a:latin typeface="Segoe UI" panose="020B0502040204020203" pitchFamily="34" charset="0"/>
                <a:ea typeface="+mn-ea"/>
                <a:cs typeface="Segoe UI" panose="020B0502040204020203" pitchFamily="34" charset="0"/>
              </a:rPr>
              <a:t>Power Automate</a:t>
            </a:r>
          </a:p>
        </p:txBody>
      </p:sp>
      <p:sp>
        <p:nvSpPr>
          <p:cNvPr id="217" name="TextBox 216">
            <a:extLst>
              <a:ext uri="{FF2B5EF4-FFF2-40B4-BE49-F238E27FC236}">
                <a16:creationId xmlns:a16="http://schemas.microsoft.com/office/drawing/2014/main" id="{1A917D37-FB03-1B44-9CB1-7AB3147D3CB1}"/>
              </a:ext>
            </a:extLst>
          </p:cNvPr>
          <p:cNvSpPr txBox="1"/>
          <p:nvPr/>
        </p:nvSpPr>
        <p:spPr>
          <a:xfrm>
            <a:off x="10009627" y="1523537"/>
            <a:ext cx="978435" cy="169628"/>
          </a:xfrm>
          <a:prstGeom prst="rect">
            <a:avLst/>
          </a:prstGeom>
          <a:no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446AFD"/>
                </a:solidFill>
                <a:effectLst/>
                <a:uLnTx/>
                <a:uFillTx/>
                <a:latin typeface="Segoe UI" panose="020B0502040204020203" pitchFamily="34" charset="0"/>
                <a:ea typeface="+mn-ea"/>
                <a:cs typeface="Segoe UI" panose="020B0502040204020203" pitchFamily="34" charset="0"/>
              </a:rPr>
              <a:t>Power Automate</a:t>
            </a:r>
          </a:p>
        </p:txBody>
      </p:sp>
      <p:sp>
        <p:nvSpPr>
          <p:cNvPr id="218" name="TextBox 217">
            <a:extLst>
              <a:ext uri="{FF2B5EF4-FFF2-40B4-BE49-F238E27FC236}">
                <a16:creationId xmlns:a16="http://schemas.microsoft.com/office/drawing/2014/main" id="{32FD11B9-C967-3940-AD9E-A43FE66572F9}"/>
              </a:ext>
            </a:extLst>
          </p:cNvPr>
          <p:cNvSpPr txBox="1"/>
          <p:nvPr/>
        </p:nvSpPr>
        <p:spPr>
          <a:xfrm>
            <a:off x="3725686" y="2710166"/>
            <a:ext cx="978435" cy="169628"/>
          </a:xfrm>
          <a:prstGeom prst="rect">
            <a:avLst/>
          </a:prstGeom>
          <a:no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446AFD"/>
                </a:solidFill>
                <a:effectLst/>
                <a:uLnTx/>
                <a:uFillTx/>
                <a:latin typeface="Segoe UI" panose="020B0502040204020203" pitchFamily="34" charset="0"/>
                <a:ea typeface="+mn-ea"/>
                <a:cs typeface="Segoe UI" panose="020B0502040204020203" pitchFamily="34" charset="0"/>
              </a:rPr>
              <a:t>Power Automate</a:t>
            </a:r>
          </a:p>
        </p:txBody>
      </p:sp>
      <p:sp>
        <p:nvSpPr>
          <p:cNvPr id="219" name="TextBox 218">
            <a:extLst>
              <a:ext uri="{FF2B5EF4-FFF2-40B4-BE49-F238E27FC236}">
                <a16:creationId xmlns:a16="http://schemas.microsoft.com/office/drawing/2014/main" id="{98A7E7B0-9847-0342-AD45-E5697BAB8179}"/>
              </a:ext>
            </a:extLst>
          </p:cNvPr>
          <p:cNvSpPr txBox="1"/>
          <p:nvPr/>
        </p:nvSpPr>
        <p:spPr>
          <a:xfrm>
            <a:off x="3714256" y="3876026"/>
            <a:ext cx="978435" cy="169628"/>
          </a:xfrm>
          <a:prstGeom prst="rect">
            <a:avLst/>
          </a:prstGeom>
          <a:no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446AFD"/>
                </a:solidFill>
                <a:effectLst/>
                <a:uLnTx/>
                <a:uFillTx/>
                <a:latin typeface="Segoe UI" panose="020B0502040204020203" pitchFamily="34" charset="0"/>
                <a:ea typeface="+mn-ea"/>
                <a:cs typeface="Segoe UI" panose="020B0502040204020203" pitchFamily="34" charset="0"/>
              </a:rPr>
              <a:t>Power Automate</a:t>
            </a:r>
          </a:p>
        </p:txBody>
      </p:sp>
      <p:sp>
        <p:nvSpPr>
          <p:cNvPr id="220" name="TextBox 219">
            <a:extLst>
              <a:ext uri="{FF2B5EF4-FFF2-40B4-BE49-F238E27FC236}">
                <a16:creationId xmlns:a16="http://schemas.microsoft.com/office/drawing/2014/main" id="{72A0A9C2-7C5E-7049-8A4D-259CD958A436}"/>
              </a:ext>
            </a:extLst>
          </p:cNvPr>
          <p:cNvSpPr txBox="1"/>
          <p:nvPr/>
        </p:nvSpPr>
        <p:spPr>
          <a:xfrm>
            <a:off x="3725686" y="4710416"/>
            <a:ext cx="978435" cy="169628"/>
          </a:xfrm>
          <a:prstGeom prst="rect">
            <a:avLst/>
          </a:prstGeom>
          <a:no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446AFD"/>
                </a:solidFill>
                <a:effectLst/>
                <a:uLnTx/>
                <a:uFillTx/>
                <a:latin typeface="Segoe UI" panose="020B0502040204020203" pitchFamily="34" charset="0"/>
                <a:ea typeface="+mn-ea"/>
                <a:cs typeface="Segoe UI" panose="020B0502040204020203" pitchFamily="34" charset="0"/>
              </a:rPr>
              <a:t>Power Automate</a:t>
            </a:r>
          </a:p>
        </p:txBody>
      </p:sp>
      <p:sp>
        <p:nvSpPr>
          <p:cNvPr id="222" name="TextBox 221">
            <a:extLst>
              <a:ext uri="{FF2B5EF4-FFF2-40B4-BE49-F238E27FC236}">
                <a16:creationId xmlns:a16="http://schemas.microsoft.com/office/drawing/2014/main" id="{4DAC1335-20C0-664D-BC1D-9DD65E49B9EF}"/>
              </a:ext>
            </a:extLst>
          </p:cNvPr>
          <p:cNvSpPr txBox="1"/>
          <p:nvPr/>
        </p:nvSpPr>
        <p:spPr>
          <a:xfrm>
            <a:off x="6852926" y="4753028"/>
            <a:ext cx="978435" cy="169628"/>
          </a:xfrm>
          <a:prstGeom prst="rect">
            <a:avLst/>
          </a:prstGeom>
          <a:ln>
            <a:noFill/>
          </a:ln>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752174"/>
                </a:solidFill>
                <a:effectLst/>
                <a:uLnTx/>
                <a:uFillTx/>
                <a:latin typeface="Segoe UI" panose="020B0502040204020203" pitchFamily="34" charset="0"/>
                <a:ea typeface="+mn-ea"/>
                <a:cs typeface="Segoe UI" panose="020B0502040204020203" pitchFamily="34" charset="0"/>
              </a:rPr>
              <a:t>Power Apps</a:t>
            </a:r>
          </a:p>
        </p:txBody>
      </p:sp>
      <p:sp>
        <p:nvSpPr>
          <p:cNvPr id="223" name="Title 2">
            <a:extLst>
              <a:ext uri="{FF2B5EF4-FFF2-40B4-BE49-F238E27FC236}">
                <a16:creationId xmlns:a16="http://schemas.microsoft.com/office/drawing/2014/main" id="{278F6BA0-DB12-8342-AFD6-82158B553E89}"/>
              </a:ext>
            </a:extLst>
          </p:cNvPr>
          <p:cNvSpPr txBox="1">
            <a:spLocks/>
          </p:cNvSpPr>
          <p:nvPr/>
        </p:nvSpPr>
        <p:spPr>
          <a:xfrm>
            <a:off x="3426459" y="987239"/>
            <a:ext cx="7877242" cy="637178"/>
          </a:xfrm>
          <a:prstGeom prst="rect">
            <a:avLst/>
          </a:prstGeom>
        </p:spPr>
        <p:txBody>
          <a:bodyPr/>
          <a:lstStyle>
            <a:lvl1pPr algn="l" defTabSz="914400" rtl="0" eaLnBrk="1" latinLnBrk="0" hangingPunct="1">
              <a:lnSpc>
                <a:spcPct val="90000"/>
              </a:lnSpc>
              <a:spcBef>
                <a:spcPct val="0"/>
              </a:spcBef>
              <a:buNone/>
              <a:defRPr lang="en-US" sz="3200" b="0" i="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24" name="Group 223">
            <a:extLst>
              <a:ext uri="{FF2B5EF4-FFF2-40B4-BE49-F238E27FC236}">
                <a16:creationId xmlns:a16="http://schemas.microsoft.com/office/drawing/2014/main" id="{395AB023-FC0D-064F-81EC-70D51F4F0A23}"/>
              </a:ext>
            </a:extLst>
          </p:cNvPr>
          <p:cNvGrpSpPr/>
          <p:nvPr/>
        </p:nvGrpSpPr>
        <p:grpSpPr>
          <a:xfrm>
            <a:off x="9037635" y="522657"/>
            <a:ext cx="2151751" cy="848523"/>
            <a:chOff x="4787017" y="733737"/>
            <a:chExt cx="3488010" cy="1375464"/>
          </a:xfrm>
        </p:grpSpPr>
        <p:pic>
          <p:nvPicPr>
            <p:cNvPr id="225" name="Graphic 224">
              <a:extLst>
                <a:ext uri="{FF2B5EF4-FFF2-40B4-BE49-F238E27FC236}">
                  <a16:creationId xmlns:a16="http://schemas.microsoft.com/office/drawing/2014/main" id="{E29E09A5-B5AA-6041-BFE8-8FFCECF147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86917" y="1213459"/>
              <a:ext cx="506905" cy="380179"/>
            </a:xfrm>
            <a:prstGeom prst="rect">
              <a:avLst/>
            </a:prstGeom>
          </p:spPr>
        </p:pic>
        <p:pic>
          <p:nvPicPr>
            <p:cNvPr id="226" name="Graphic 225">
              <a:extLst>
                <a:ext uri="{FF2B5EF4-FFF2-40B4-BE49-F238E27FC236}">
                  <a16:creationId xmlns:a16="http://schemas.microsoft.com/office/drawing/2014/main" id="{ECBBEC00-3D8F-6D44-80B0-5305D69DB79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619134" y="733737"/>
              <a:ext cx="1375464" cy="1375464"/>
            </a:xfrm>
            <a:prstGeom prst="rect">
              <a:avLst/>
            </a:prstGeom>
          </p:spPr>
        </p:pic>
        <p:pic>
          <p:nvPicPr>
            <p:cNvPr id="227" name="Graphic 226">
              <a:extLst>
                <a:ext uri="{FF2B5EF4-FFF2-40B4-BE49-F238E27FC236}">
                  <a16:creationId xmlns:a16="http://schemas.microsoft.com/office/drawing/2014/main" id="{EC146C22-97A5-CA4E-81DE-AA552D258B1A}"/>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787017" y="780206"/>
              <a:ext cx="1282527" cy="1282528"/>
            </a:xfrm>
            <a:prstGeom prst="rect">
              <a:avLst/>
            </a:prstGeom>
          </p:spPr>
        </p:pic>
        <p:pic>
          <p:nvPicPr>
            <p:cNvPr id="228" name="Graphic 227">
              <a:extLst>
                <a:ext uri="{FF2B5EF4-FFF2-40B4-BE49-F238E27FC236}">
                  <a16:creationId xmlns:a16="http://schemas.microsoft.com/office/drawing/2014/main" id="{6D30A3C8-B36B-0644-9D6C-A3EBD396BD0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612317" y="1058555"/>
              <a:ext cx="662710" cy="710048"/>
            </a:xfrm>
            <a:prstGeom prst="rect">
              <a:avLst/>
            </a:prstGeom>
          </p:spPr>
        </p:pic>
      </p:grpSp>
      <p:sp>
        <p:nvSpPr>
          <p:cNvPr id="230" name="TextBox 229">
            <a:extLst>
              <a:ext uri="{FF2B5EF4-FFF2-40B4-BE49-F238E27FC236}">
                <a16:creationId xmlns:a16="http://schemas.microsoft.com/office/drawing/2014/main" id="{7CFDA018-B0D5-9744-9DC0-2245B7929AB9}"/>
              </a:ext>
            </a:extLst>
          </p:cNvPr>
          <p:cNvSpPr txBox="1"/>
          <p:nvPr/>
        </p:nvSpPr>
        <p:spPr>
          <a:xfrm>
            <a:off x="1366587" y="2735101"/>
            <a:ext cx="879205" cy="169628"/>
          </a:xfrm>
          <a:prstGeom prst="rect">
            <a:avLst/>
          </a:prstGeom>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28808D"/>
                </a:solidFill>
                <a:effectLst/>
                <a:uLnTx/>
                <a:uFillTx/>
                <a:latin typeface="Segoe UI" panose="020B0502040204020203" pitchFamily="34" charset="0"/>
                <a:ea typeface="+mn-ea"/>
                <a:cs typeface="Segoe UI" panose="020B0502040204020203" pitchFamily="34" charset="0"/>
              </a:rPr>
              <a:t>Power Virtual Agent</a:t>
            </a:r>
          </a:p>
        </p:txBody>
      </p:sp>
      <p:sp>
        <p:nvSpPr>
          <p:cNvPr id="231" name="TextBox 230">
            <a:extLst>
              <a:ext uri="{FF2B5EF4-FFF2-40B4-BE49-F238E27FC236}">
                <a16:creationId xmlns:a16="http://schemas.microsoft.com/office/drawing/2014/main" id="{0F3ABA34-8FDC-8F47-8911-EC179ED249F5}"/>
              </a:ext>
            </a:extLst>
          </p:cNvPr>
          <p:cNvSpPr txBox="1"/>
          <p:nvPr/>
        </p:nvSpPr>
        <p:spPr>
          <a:xfrm>
            <a:off x="1366587" y="4589068"/>
            <a:ext cx="879205" cy="169628"/>
          </a:xfrm>
          <a:prstGeom prst="rect">
            <a:avLst/>
          </a:prstGeom>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28808D"/>
                </a:solidFill>
                <a:effectLst/>
                <a:uLnTx/>
                <a:uFillTx/>
                <a:latin typeface="Segoe UI" panose="020B0502040204020203" pitchFamily="34" charset="0"/>
                <a:ea typeface="+mn-ea"/>
                <a:cs typeface="Segoe UI" panose="020B0502040204020203" pitchFamily="34" charset="0"/>
              </a:rPr>
              <a:t>Power Virtual Agent</a:t>
            </a:r>
          </a:p>
        </p:txBody>
      </p:sp>
      <p:sp>
        <p:nvSpPr>
          <p:cNvPr id="232" name="TextBox 231">
            <a:extLst>
              <a:ext uri="{FF2B5EF4-FFF2-40B4-BE49-F238E27FC236}">
                <a16:creationId xmlns:a16="http://schemas.microsoft.com/office/drawing/2014/main" id="{A02D5316-A181-3342-B33F-1BED7BE59EE2}"/>
              </a:ext>
            </a:extLst>
          </p:cNvPr>
          <p:cNvSpPr txBox="1"/>
          <p:nvPr/>
        </p:nvSpPr>
        <p:spPr>
          <a:xfrm>
            <a:off x="6806033" y="2759308"/>
            <a:ext cx="978435" cy="169628"/>
          </a:xfrm>
          <a:prstGeom prst="rect">
            <a:avLst/>
          </a:prstGeom>
          <a:no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Machine Learning</a:t>
            </a:r>
          </a:p>
        </p:txBody>
      </p:sp>
      <p:sp>
        <p:nvSpPr>
          <p:cNvPr id="233" name="TextBox 232">
            <a:extLst>
              <a:ext uri="{FF2B5EF4-FFF2-40B4-BE49-F238E27FC236}">
                <a16:creationId xmlns:a16="http://schemas.microsoft.com/office/drawing/2014/main" id="{C2BB0381-2C33-394B-B056-50F7A4FED415}"/>
              </a:ext>
            </a:extLst>
          </p:cNvPr>
          <p:cNvSpPr txBox="1"/>
          <p:nvPr/>
        </p:nvSpPr>
        <p:spPr>
          <a:xfrm>
            <a:off x="9993849" y="2759308"/>
            <a:ext cx="978435" cy="169628"/>
          </a:xfrm>
          <a:prstGeom prst="rect">
            <a:avLst/>
          </a:prstGeom>
          <a:no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Machine Learning</a:t>
            </a:r>
          </a:p>
        </p:txBody>
      </p:sp>
      <p:sp>
        <p:nvSpPr>
          <p:cNvPr id="234" name="TextBox 233">
            <a:extLst>
              <a:ext uri="{FF2B5EF4-FFF2-40B4-BE49-F238E27FC236}">
                <a16:creationId xmlns:a16="http://schemas.microsoft.com/office/drawing/2014/main" id="{6B629598-C1CA-A343-AAF8-D9A277F5755F}"/>
              </a:ext>
            </a:extLst>
          </p:cNvPr>
          <p:cNvSpPr txBox="1"/>
          <p:nvPr/>
        </p:nvSpPr>
        <p:spPr>
          <a:xfrm>
            <a:off x="9608236" y="3974871"/>
            <a:ext cx="978435" cy="169628"/>
          </a:xfrm>
          <a:prstGeom prst="rect">
            <a:avLst/>
          </a:prstGeom>
          <a:ln>
            <a:noFill/>
          </a:ln>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E9C325"/>
                </a:solidFill>
                <a:effectLst/>
                <a:uLnTx/>
                <a:uFillTx/>
                <a:latin typeface="Segoe UI" panose="020B0502040204020203" pitchFamily="34" charset="0"/>
                <a:ea typeface="+mn-ea"/>
                <a:cs typeface="Segoe UI" panose="020B0502040204020203" pitchFamily="34" charset="0"/>
              </a:rPr>
              <a:t>Power BI</a:t>
            </a:r>
          </a:p>
        </p:txBody>
      </p:sp>
      <p:pic>
        <p:nvPicPr>
          <p:cNvPr id="94" name="Graphic 93">
            <a:extLst>
              <a:ext uri="{FF2B5EF4-FFF2-40B4-BE49-F238E27FC236}">
                <a16:creationId xmlns:a16="http://schemas.microsoft.com/office/drawing/2014/main" id="{C5E2246B-8101-E04E-8F1C-C4395519BB5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565903" y="655187"/>
            <a:ext cx="562393" cy="562393"/>
          </a:xfrm>
          <a:prstGeom prst="rect">
            <a:avLst/>
          </a:prstGeom>
        </p:spPr>
      </p:pic>
      <p:pic>
        <p:nvPicPr>
          <p:cNvPr id="99" name="Graphic 98">
            <a:extLst>
              <a:ext uri="{FF2B5EF4-FFF2-40B4-BE49-F238E27FC236}">
                <a16:creationId xmlns:a16="http://schemas.microsoft.com/office/drawing/2014/main" id="{0BB2A95D-6303-F249-A148-59AD298499C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54275" y="2635746"/>
            <a:ext cx="372423" cy="372423"/>
          </a:xfrm>
          <a:prstGeom prst="rect">
            <a:avLst/>
          </a:prstGeom>
        </p:spPr>
      </p:pic>
      <p:pic>
        <p:nvPicPr>
          <p:cNvPr id="100" name="Graphic 99">
            <a:extLst>
              <a:ext uri="{FF2B5EF4-FFF2-40B4-BE49-F238E27FC236}">
                <a16:creationId xmlns:a16="http://schemas.microsoft.com/office/drawing/2014/main" id="{C615DEEA-6836-5146-9C69-19582C09C5E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39536" y="2635746"/>
            <a:ext cx="372423" cy="372423"/>
          </a:xfrm>
          <a:prstGeom prst="rect">
            <a:avLst/>
          </a:prstGeom>
        </p:spPr>
      </p:pic>
      <p:sp>
        <p:nvSpPr>
          <p:cNvPr id="3" name="Title 2">
            <a:extLst>
              <a:ext uri="{FF2B5EF4-FFF2-40B4-BE49-F238E27FC236}">
                <a16:creationId xmlns:a16="http://schemas.microsoft.com/office/drawing/2014/main" id="{33EF4C49-2850-49F5-9341-54461B6DE69A}"/>
              </a:ext>
            </a:extLst>
          </p:cNvPr>
          <p:cNvSpPr>
            <a:spLocks noGrp="1"/>
          </p:cNvSpPr>
          <p:nvPr>
            <p:ph type="title"/>
          </p:nvPr>
        </p:nvSpPr>
        <p:spPr>
          <a:xfrm>
            <a:off x="588263" y="457200"/>
            <a:ext cx="6825640" cy="369332"/>
          </a:xfrm>
        </p:spPr>
        <p:txBody>
          <a:bodyPr/>
          <a:lstStyle/>
          <a:p>
            <a:r>
              <a:rPr lang="en-GB" sz="2400">
                <a:ea typeface="+mj-lt"/>
                <a:cs typeface="+mj-lt"/>
              </a:rPr>
              <a:t>Campaign Creation - Intelligent Workflow</a:t>
            </a:r>
            <a:endParaRPr lang="en-US"/>
          </a:p>
        </p:txBody>
      </p:sp>
    </p:spTree>
    <p:extLst>
      <p:ext uri="{BB962C8B-B14F-4D97-AF65-F5344CB8AC3E}">
        <p14:creationId xmlns:p14="http://schemas.microsoft.com/office/powerpoint/2010/main" val="213686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fade">
                                      <p:cBhvr>
                                        <p:cTn id="35" dur="500"/>
                                        <p:tgtEl>
                                          <p:spTgt spid="85"/>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500"/>
                                        <p:tgtEl>
                                          <p:spTgt spid="80"/>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500"/>
                                        <p:tgtEl>
                                          <p:spTgt spid="86"/>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fade">
                                      <p:cBhvr>
                                        <p:cTn id="47" dur="500"/>
                                        <p:tgtEl>
                                          <p:spTgt spid="82"/>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childTnLst>
                          </p:cTn>
                        </p:par>
                        <p:par>
                          <p:cTn id="56" fill="hold">
                            <p:stCondLst>
                              <p:cond delay="7000"/>
                            </p:stCondLst>
                            <p:childTnLst>
                              <p:par>
                                <p:cTn id="57" presetID="10" presetClass="entr" presetSubtype="0" fill="hold" nodeType="after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fade">
                                      <p:cBhvr>
                                        <p:cTn id="59" dur="500"/>
                                        <p:tgtEl>
                                          <p:spTgt spid="90"/>
                                        </p:tgtEl>
                                      </p:cBhvr>
                                    </p:animEffect>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fade">
                                      <p:cBhvr>
                                        <p:cTn id="63" dur="500"/>
                                        <p:tgtEl>
                                          <p:spTgt spid="86"/>
                                        </p:tgtEl>
                                      </p:cBhvr>
                                    </p:animEffect>
                                  </p:childTnLst>
                                </p:cTn>
                              </p:par>
                            </p:childTnLst>
                          </p:cTn>
                        </p:par>
                        <p:par>
                          <p:cTn id="64" fill="hold">
                            <p:stCondLst>
                              <p:cond delay="8000"/>
                            </p:stCondLst>
                            <p:childTnLst>
                              <p:par>
                                <p:cTn id="65" presetID="10" presetClass="entr" presetSubtype="0" fill="hold" nodeType="after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294FDF-3910-424A-97FF-63A5E40896F4}"/>
              </a:ext>
            </a:extLst>
          </p:cNvPr>
          <p:cNvSpPr>
            <a:spLocks noGrp="1"/>
          </p:cNvSpPr>
          <p:nvPr>
            <p:ph sz="quarter" idx="14"/>
          </p:nvPr>
        </p:nvSpPr>
        <p:spPr>
          <a:xfrm>
            <a:off x="988466" y="2069423"/>
            <a:ext cx="5269595" cy="1500795"/>
          </a:xfrm>
        </p:spPr>
        <p:txBody>
          <a:bodyPr vert="horz" wrap="square" lIns="0" tIns="0" rIns="0" bIns="0" rtlCol="0" anchor="t">
            <a:spAutoFit/>
          </a:bodyPr>
          <a:lstStyle/>
          <a:p>
            <a:r>
              <a:rPr lang="en-US" dirty="0" err="1">
                <a:ea typeface="+mn-lt"/>
                <a:cs typeface="+mn-lt"/>
              </a:rPr>
              <a:t>Annata</a:t>
            </a:r>
            <a:r>
              <a:rPr lang="en-US" dirty="0">
                <a:ea typeface="+mn-lt"/>
                <a:cs typeface="+mn-lt"/>
              </a:rPr>
              <a:t> 365 provides extended capabilities for management of sales and marketing related processes. In return, increasing customer satisfaction and retention</a:t>
            </a:r>
          </a:p>
        </p:txBody>
      </p:sp>
      <p:grpSp>
        <p:nvGrpSpPr>
          <p:cNvPr id="22" name="Group 21">
            <a:extLst>
              <a:ext uri="{FF2B5EF4-FFF2-40B4-BE49-F238E27FC236}">
                <a16:creationId xmlns:a16="http://schemas.microsoft.com/office/drawing/2014/main" id="{5F7F7B86-0C18-8F41-AB48-A2BF77C2C859}"/>
              </a:ext>
            </a:extLst>
          </p:cNvPr>
          <p:cNvGrpSpPr/>
          <p:nvPr/>
        </p:nvGrpSpPr>
        <p:grpSpPr>
          <a:xfrm>
            <a:off x="8325008" y="3087045"/>
            <a:ext cx="3027837" cy="411480"/>
            <a:chOff x="4581630" y="5989311"/>
            <a:chExt cx="3027837" cy="411480"/>
          </a:xfrm>
        </p:grpSpPr>
        <p:sp>
          <p:nvSpPr>
            <p:cNvPr id="23" name="TextBox 22">
              <a:extLst>
                <a:ext uri="{FF2B5EF4-FFF2-40B4-BE49-F238E27FC236}">
                  <a16:creationId xmlns:a16="http://schemas.microsoft.com/office/drawing/2014/main" id="{54A155E4-5AE4-F743-9A38-BA1129669A19}"/>
                </a:ext>
              </a:extLst>
            </p:cNvPr>
            <p:cNvSpPr txBox="1"/>
            <p:nvPr/>
          </p:nvSpPr>
          <p:spPr>
            <a:xfrm>
              <a:off x="5312834" y="6025774"/>
              <a:ext cx="2296633" cy="338554"/>
            </a:xfrm>
            <a:prstGeom prst="rect">
              <a:avLst/>
            </a:prstGeom>
            <a:noFill/>
          </p:spPr>
          <p:txBody>
            <a:bodyPr wrap="square" lIns="0">
              <a:spAutoFit/>
            </a:bodyPr>
            <a:lstStyle/>
            <a:p>
              <a:r>
                <a:rPr lang="en-US" sz="1600" dirty="0"/>
                <a:t>Power BI</a:t>
              </a:r>
            </a:p>
          </p:txBody>
        </p:sp>
        <p:pic>
          <p:nvPicPr>
            <p:cNvPr id="24" name="Graphic 23">
              <a:extLst>
                <a:ext uri="{FF2B5EF4-FFF2-40B4-BE49-F238E27FC236}">
                  <a16:creationId xmlns:a16="http://schemas.microsoft.com/office/drawing/2014/main" id="{636AD65C-80EB-E241-BE84-2E12BADCB5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81630" y="5989311"/>
              <a:ext cx="411480" cy="411480"/>
            </a:xfrm>
            <a:prstGeom prst="rect">
              <a:avLst/>
            </a:prstGeom>
          </p:spPr>
        </p:pic>
      </p:grpSp>
      <p:grpSp>
        <p:nvGrpSpPr>
          <p:cNvPr id="25" name="Group 24">
            <a:extLst>
              <a:ext uri="{FF2B5EF4-FFF2-40B4-BE49-F238E27FC236}">
                <a16:creationId xmlns:a16="http://schemas.microsoft.com/office/drawing/2014/main" id="{A660F34A-9032-8A44-8A37-DCB611FB55C8}"/>
              </a:ext>
            </a:extLst>
          </p:cNvPr>
          <p:cNvGrpSpPr/>
          <p:nvPr/>
        </p:nvGrpSpPr>
        <p:grpSpPr>
          <a:xfrm>
            <a:off x="8325008" y="3777889"/>
            <a:ext cx="3027837" cy="411480"/>
            <a:chOff x="8351520" y="4197427"/>
            <a:chExt cx="3027837" cy="411480"/>
          </a:xfrm>
        </p:grpSpPr>
        <p:sp>
          <p:nvSpPr>
            <p:cNvPr id="26" name="TextBox 25">
              <a:extLst>
                <a:ext uri="{FF2B5EF4-FFF2-40B4-BE49-F238E27FC236}">
                  <a16:creationId xmlns:a16="http://schemas.microsoft.com/office/drawing/2014/main" id="{E6F2D914-477A-4C42-868C-C50F232E75C8}"/>
                </a:ext>
              </a:extLst>
            </p:cNvPr>
            <p:cNvSpPr txBox="1"/>
            <p:nvPr/>
          </p:nvSpPr>
          <p:spPr>
            <a:xfrm>
              <a:off x="9082724" y="4233890"/>
              <a:ext cx="2296633" cy="338554"/>
            </a:xfrm>
            <a:prstGeom prst="rect">
              <a:avLst/>
            </a:prstGeom>
            <a:noFill/>
          </p:spPr>
          <p:txBody>
            <a:bodyPr wrap="square" lIns="0">
              <a:spAutoFit/>
            </a:bodyPr>
            <a:lstStyle/>
            <a:p>
              <a:r>
                <a:rPr lang="en-US" sz="1600" dirty="0"/>
                <a:t>Power Apps</a:t>
              </a:r>
            </a:p>
          </p:txBody>
        </p:sp>
        <p:pic>
          <p:nvPicPr>
            <p:cNvPr id="27" name="Graphic 26">
              <a:extLst>
                <a:ext uri="{FF2B5EF4-FFF2-40B4-BE49-F238E27FC236}">
                  <a16:creationId xmlns:a16="http://schemas.microsoft.com/office/drawing/2014/main" id="{8E3A4B4A-E930-7A4C-AAB5-0EA10DF65C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4197427"/>
              <a:ext cx="411480" cy="411480"/>
            </a:xfrm>
            <a:prstGeom prst="rect">
              <a:avLst/>
            </a:prstGeom>
          </p:spPr>
        </p:pic>
      </p:grpSp>
      <p:grpSp>
        <p:nvGrpSpPr>
          <p:cNvPr id="28" name="Group 27">
            <a:extLst>
              <a:ext uri="{FF2B5EF4-FFF2-40B4-BE49-F238E27FC236}">
                <a16:creationId xmlns:a16="http://schemas.microsoft.com/office/drawing/2014/main" id="{6323E978-C21B-F24F-BEE7-A7B92D2C72F0}"/>
              </a:ext>
            </a:extLst>
          </p:cNvPr>
          <p:cNvGrpSpPr/>
          <p:nvPr/>
        </p:nvGrpSpPr>
        <p:grpSpPr>
          <a:xfrm>
            <a:off x="8325008" y="4485839"/>
            <a:ext cx="3027252" cy="410895"/>
            <a:chOff x="8352105" y="5153004"/>
            <a:chExt cx="3027252" cy="410895"/>
          </a:xfrm>
        </p:grpSpPr>
        <p:sp>
          <p:nvSpPr>
            <p:cNvPr id="29" name="TextBox 28">
              <a:extLst>
                <a:ext uri="{FF2B5EF4-FFF2-40B4-BE49-F238E27FC236}">
                  <a16:creationId xmlns:a16="http://schemas.microsoft.com/office/drawing/2014/main" id="{A3AAF050-A6AC-814A-87B3-C94299A07AFF}"/>
                </a:ext>
              </a:extLst>
            </p:cNvPr>
            <p:cNvSpPr txBox="1"/>
            <p:nvPr/>
          </p:nvSpPr>
          <p:spPr>
            <a:xfrm>
              <a:off x="9082724" y="5192679"/>
              <a:ext cx="2296633" cy="338554"/>
            </a:xfrm>
            <a:prstGeom prst="rect">
              <a:avLst/>
            </a:prstGeom>
            <a:noFill/>
          </p:spPr>
          <p:txBody>
            <a:bodyPr wrap="square" lIns="0">
              <a:spAutoFit/>
            </a:bodyPr>
            <a:lstStyle/>
            <a:p>
              <a:r>
                <a:rPr lang="en-US" sz="1600" dirty="0"/>
                <a:t>Power Automate</a:t>
              </a:r>
            </a:p>
          </p:txBody>
        </p:sp>
        <p:pic>
          <p:nvPicPr>
            <p:cNvPr id="30" name="Graphic 29">
              <a:extLst>
                <a:ext uri="{FF2B5EF4-FFF2-40B4-BE49-F238E27FC236}">
                  <a16:creationId xmlns:a16="http://schemas.microsoft.com/office/drawing/2014/main" id="{E25AF188-3F99-524B-B814-D629DE5AB5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52105" y="5153004"/>
              <a:ext cx="410895" cy="410895"/>
            </a:xfrm>
            <a:prstGeom prst="rect">
              <a:avLst/>
            </a:prstGeom>
          </p:spPr>
        </p:pic>
      </p:grpSp>
      <p:grpSp>
        <p:nvGrpSpPr>
          <p:cNvPr id="31" name="Group 30">
            <a:extLst>
              <a:ext uri="{FF2B5EF4-FFF2-40B4-BE49-F238E27FC236}">
                <a16:creationId xmlns:a16="http://schemas.microsoft.com/office/drawing/2014/main" id="{5974569B-6918-2D44-BD0C-8BF57E48CB8D}"/>
              </a:ext>
            </a:extLst>
          </p:cNvPr>
          <p:cNvGrpSpPr/>
          <p:nvPr/>
        </p:nvGrpSpPr>
        <p:grpSpPr>
          <a:xfrm>
            <a:off x="8325008" y="5104049"/>
            <a:ext cx="3027252" cy="410895"/>
            <a:chOff x="8352105" y="6150807"/>
            <a:chExt cx="3027252" cy="410895"/>
          </a:xfrm>
        </p:grpSpPr>
        <p:sp>
          <p:nvSpPr>
            <p:cNvPr id="32" name="TextBox 31">
              <a:extLst>
                <a:ext uri="{FF2B5EF4-FFF2-40B4-BE49-F238E27FC236}">
                  <a16:creationId xmlns:a16="http://schemas.microsoft.com/office/drawing/2014/main" id="{4090A2AD-1AFF-CA49-9FF2-BA45D3A9D35E}"/>
                </a:ext>
              </a:extLst>
            </p:cNvPr>
            <p:cNvSpPr txBox="1"/>
            <p:nvPr/>
          </p:nvSpPr>
          <p:spPr>
            <a:xfrm>
              <a:off x="9082724" y="6186978"/>
              <a:ext cx="2296633" cy="338554"/>
            </a:xfrm>
            <a:prstGeom prst="rect">
              <a:avLst/>
            </a:prstGeom>
            <a:noFill/>
          </p:spPr>
          <p:txBody>
            <a:bodyPr wrap="square" lIns="0">
              <a:spAutoFit/>
            </a:bodyPr>
            <a:lstStyle/>
            <a:p>
              <a:r>
                <a:rPr lang="en-US" sz="1600" dirty="0"/>
                <a:t>Power Virtual Agents</a:t>
              </a:r>
            </a:p>
          </p:txBody>
        </p:sp>
        <p:pic>
          <p:nvPicPr>
            <p:cNvPr id="33" name="Graphic 32">
              <a:extLst>
                <a:ext uri="{FF2B5EF4-FFF2-40B4-BE49-F238E27FC236}">
                  <a16:creationId xmlns:a16="http://schemas.microsoft.com/office/drawing/2014/main" id="{EBC3DB67-B5B4-0F47-A06C-128DA1A006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52105" y="6150807"/>
              <a:ext cx="410895" cy="410895"/>
            </a:xfrm>
            <a:prstGeom prst="rect">
              <a:avLst/>
            </a:prstGeom>
          </p:spPr>
        </p:pic>
      </p:grpSp>
      <p:sp>
        <p:nvSpPr>
          <p:cNvPr id="3" name="TextBox 2">
            <a:extLst>
              <a:ext uri="{FF2B5EF4-FFF2-40B4-BE49-F238E27FC236}">
                <a16:creationId xmlns:a16="http://schemas.microsoft.com/office/drawing/2014/main" id="{0A79561F-841A-0B40-A4A6-E160C98104B9}"/>
              </a:ext>
            </a:extLst>
          </p:cNvPr>
          <p:cNvSpPr txBox="1"/>
          <p:nvPr/>
        </p:nvSpPr>
        <p:spPr>
          <a:xfrm>
            <a:off x="8325008" y="2763236"/>
            <a:ext cx="65" cy="307777"/>
          </a:xfrm>
          <a:prstGeom prst="rect">
            <a:avLst/>
          </a:prstGeom>
          <a:noFill/>
        </p:spPr>
        <p:txBody>
          <a:bodyPr wrap="none" lIns="0" tIns="0" rIns="0" bIns="0" rtlCol="0">
            <a:spAutoFit/>
          </a:bodyPr>
          <a:lstStyle/>
          <a:p>
            <a:pPr algn="l"/>
            <a:endParaRPr lang="en-US" sz="2000" dirty="0" err="1"/>
          </a:p>
        </p:txBody>
      </p:sp>
      <p:grpSp>
        <p:nvGrpSpPr>
          <p:cNvPr id="34" name="Group 33">
            <a:extLst>
              <a:ext uri="{FF2B5EF4-FFF2-40B4-BE49-F238E27FC236}">
                <a16:creationId xmlns:a16="http://schemas.microsoft.com/office/drawing/2014/main" id="{748B3FC5-2F6A-6147-A966-BC24D83F443D}"/>
              </a:ext>
            </a:extLst>
          </p:cNvPr>
          <p:cNvGrpSpPr/>
          <p:nvPr/>
        </p:nvGrpSpPr>
        <p:grpSpPr>
          <a:xfrm>
            <a:off x="8325008" y="1794876"/>
            <a:ext cx="3257343" cy="434340"/>
            <a:chOff x="554561" y="7594948"/>
            <a:chExt cx="3257343" cy="434340"/>
          </a:xfrm>
        </p:grpSpPr>
        <p:pic>
          <p:nvPicPr>
            <p:cNvPr id="35" name="Graphic 34">
              <a:extLst>
                <a:ext uri="{FF2B5EF4-FFF2-40B4-BE49-F238E27FC236}">
                  <a16:creationId xmlns:a16="http://schemas.microsoft.com/office/drawing/2014/main" id="{BD71F776-B824-354F-95E6-B4D9C40663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4561" y="7594948"/>
              <a:ext cx="445770" cy="434340"/>
            </a:xfrm>
            <a:prstGeom prst="rect">
              <a:avLst/>
            </a:prstGeom>
          </p:spPr>
        </p:pic>
        <p:sp>
          <p:nvSpPr>
            <p:cNvPr id="36" name="TextBox 35">
              <a:extLst>
                <a:ext uri="{FF2B5EF4-FFF2-40B4-BE49-F238E27FC236}">
                  <a16:creationId xmlns:a16="http://schemas.microsoft.com/office/drawing/2014/main" id="{DFAA6444-FB31-D941-8926-DE11096C7655}"/>
                </a:ext>
              </a:extLst>
            </p:cNvPr>
            <p:cNvSpPr txBox="1"/>
            <p:nvPr/>
          </p:nvSpPr>
          <p:spPr>
            <a:xfrm>
              <a:off x="1313071" y="7619741"/>
              <a:ext cx="2498833" cy="338554"/>
            </a:xfrm>
            <a:prstGeom prst="rect">
              <a:avLst/>
            </a:prstGeom>
            <a:noFill/>
          </p:spPr>
          <p:txBody>
            <a:bodyPr wrap="square" lIns="0">
              <a:spAutoFit/>
            </a:bodyPr>
            <a:lstStyle/>
            <a:p>
              <a:r>
                <a:rPr lang="en-US" sz="1600" dirty="0"/>
                <a:t>Dynamics 365 for Sales</a:t>
              </a:r>
            </a:p>
          </p:txBody>
        </p:sp>
      </p:grpSp>
      <p:grpSp>
        <p:nvGrpSpPr>
          <p:cNvPr id="37" name="Group 36">
            <a:extLst>
              <a:ext uri="{FF2B5EF4-FFF2-40B4-BE49-F238E27FC236}">
                <a16:creationId xmlns:a16="http://schemas.microsoft.com/office/drawing/2014/main" id="{6D815DE2-49EE-C144-B66E-A7B30440E8F7}"/>
              </a:ext>
            </a:extLst>
          </p:cNvPr>
          <p:cNvGrpSpPr/>
          <p:nvPr/>
        </p:nvGrpSpPr>
        <p:grpSpPr>
          <a:xfrm>
            <a:off x="8325008" y="433384"/>
            <a:ext cx="3097105" cy="411480"/>
            <a:chOff x="-11619392" y="271743"/>
            <a:chExt cx="3097105" cy="411480"/>
          </a:xfrm>
        </p:grpSpPr>
        <p:sp>
          <p:nvSpPr>
            <p:cNvPr id="38" name="TextBox 37">
              <a:extLst>
                <a:ext uri="{FF2B5EF4-FFF2-40B4-BE49-F238E27FC236}">
                  <a16:creationId xmlns:a16="http://schemas.microsoft.com/office/drawing/2014/main" id="{78CCE1C7-0E90-0C42-8BC5-2F4DF6FF431C}"/>
                </a:ext>
              </a:extLst>
            </p:cNvPr>
            <p:cNvSpPr txBox="1"/>
            <p:nvPr/>
          </p:nvSpPr>
          <p:spPr>
            <a:xfrm>
              <a:off x="-10895172" y="308206"/>
              <a:ext cx="2372885" cy="338554"/>
            </a:xfrm>
            <a:prstGeom prst="rect">
              <a:avLst/>
            </a:prstGeom>
            <a:noFill/>
          </p:spPr>
          <p:txBody>
            <a:bodyPr wrap="square" lIns="0">
              <a:spAutoFit/>
            </a:bodyPr>
            <a:lstStyle/>
            <a:p>
              <a:r>
                <a:rPr lang="en-US" sz="1600" dirty="0"/>
                <a:t>Microsoft 365</a:t>
              </a:r>
            </a:p>
          </p:txBody>
        </p:sp>
        <p:pic>
          <p:nvPicPr>
            <p:cNvPr id="39" name="Graphic 38">
              <a:extLst>
                <a:ext uri="{FF2B5EF4-FFF2-40B4-BE49-F238E27FC236}">
                  <a16:creationId xmlns:a16="http://schemas.microsoft.com/office/drawing/2014/main" id="{04C159B2-85E0-7E47-9515-1A557846D7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19392" y="271743"/>
              <a:ext cx="411480" cy="411480"/>
            </a:xfrm>
            <a:prstGeom prst="rect">
              <a:avLst/>
            </a:prstGeom>
          </p:spPr>
        </p:pic>
      </p:grpSp>
      <p:grpSp>
        <p:nvGrpSpPr>
          <p:cNvPr id="40" name="Group 39">
            <a:extLst>
              <a:ext uri="{FF2B5EF4-FFF2-40B4-BE49-F238E27FC236}">
                <a16:creationId xmlns:a16="http://schemas.microsoft.com/office/drawing/2014/main" id="{C9A2F366-6319-1540-B63D-1333C4536B87}"/>
              </a:ext>
            </a:extLst>
          </p:cNvPr>
          <p:cNvGrpSpPr/>
          <p:nvPr/>
        </p:nvGrpSpPr>
        <p:grpSpPr>
          <a:xfrm>
            <a:off x="8325008" y="1164305"/>
            <a:ext cx="3033042" cy="310017"/>
            <a:chOff x="4600093" y="1984798"/>
            <a:chExt cx="3033042" cy="310017"/>
          </a:xfrm>
        </p:grpSpPr>
        <p:sp>
          <p:nvSpPr>
            <p:cNvPr id="41" name="TextBox 40">
              <a:extLst>
                <a:ext uri="{FF2B5EF4-FFF2-40B4-BE49-F238E27FC236}">
                  <a16:creationId xmlns:a16="http://schemas.microsoft.com/office/drawing/2014/main" id="{321D499C-A949-0B44-8874-3C4A52EDB4BF}"/>
                </a:ext>
              </a:extLst>
            </p:cNvPr>
            <p:cNvSpPr txBox="1"/>
            <p:nvPr/>
          </p:nvSpPr>
          <p:spPr>
            <a:xfrm>
              <a:off x="5312834" y="2021058"/>
              <a:ext cx="232030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dirty="0"/>
                <a:t>Azure Data Lakes</a:t>
              </a:r>
            </a:p>
          </p:txBody>
        </p:sp>
        <p:pic>
          <p:nvPicPr>
            <p:cNvPr id="42" name="Picture 41">
              <a:extLst>
                <a:ext uri="{FF2B5EF4-FFF2-40B4-BE49-F238E27FC236}">
                  <a16:creationId xmlns:a16="http://schemas.microsoft.com/office/drawing/2014/main" id="{D03132B6-D521-A947-8825-D2785747905F}"/>
                </a:ext>
              </a:extLst>
            </p:cNvPr>
            <p:cNvPicPr>
              <a:picLocks noChangeAspect="1"/>
            </p:cNvPicPr>
            <p:nvPr/>
          </p:nvPicPr>
          <p:blipFill>
            <a:blip r:embed="rId14"/>
            <a:stretch>
              <a:fillRect/>
            </a:stretch>
          </p:blipFill>
          <p:spPr>
            <a:xfrm>
              <a:off x="4600093" y="1984798"/>
              <a:ext cx="376449" cy="310017"/>
            </a:xfrm>
            <a:prstGeom prst="rect">
              <a:avLst/>
            </a:prstGeom>
          </p:spPr>
        </p:pic>
      </p:grpSp>
      <p:grpSp>
        <p:nvGrpSpPr>
          <p:cNvPr id="43" name="Group 42">
            <a:extLst>
              <a:ext uri="{FF2B5EF4-FFF2-40B4-BE49-F238E27FC236}">
                <a16:creationId xmlns:a16="http://schemas.microsoft.com/office/drawing/2014/main" id="{7513D6BD-0B80-1742-92F7-1B10A78488DD}"/>
              </a:ext>
            </a:extLst>
          </p:cNvPr>
          <p:cNvGrpSpPr/>
          <p:nvPr/>
        </p:nvGrpSpPr>
        <p:grpSpPr>
          <a:xfrm>
            <a:off x="8325008" y="2413515"/>
            <a:ext cx="3071708" cy="411480"/>
            <a:chOff x="-11593991" y="-9796480"/>
            <a:chExt cx="3071708" cy="411480"/>
          </a:xfrm>
        </p:grpSpPr>
        <p:sp>
          <p:nvSpPr>
            <p:cNvPr id="44" name="TextBox 43">
              <a:extLst>
                <a:ext uri="{FF2B5EF4-FFF2-40B4-BE49-F238E27FC236}">
                  <a16:creationId xmlns:a16="http://schemas.microsoft.com/office/drawing/2014/main" id="{BA504BC5-B199-3B47-B61E-636D157DE829}"/>
                </a:ext>
              </a:extLst>
            </p:cNvPr>
            <p:cNvSpPr txBox="1"/>
            <p:nvPr/>
          </p:nvSpPr>
          <p:spPr>
            <a:xfrm>
              <a:off x="-10863001" y="-9713850"/>
              <a:ext cx="2340718"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dirty="0"/>
                <a:t>Machine Learning</a:t>
              </a:r>
            </a:p>
          </p:txBody>
        </p:sp>
        <p:pic>
          <p:nvPicPr>
            <p:cNvPr id="45" name="Graphic 44">
              <a:extLst>
                <a:ext uri="{FF2B5EF4-FFF2-40B4-BE49-F238E27FC236}">
                  <a16:creationId xmlns:a16="http://schemas.microsoft.com/office/drawing/2014/main" id="{805DDC21-96F7-B94C-A551-C3F95012A9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593991" y="-9796480"/>
              <a:ext cx="411480" cy="411480"/>
            </a:xfrm>
            <a:prstGeom prst="rect">
              <a:avLst/>
            </a:prstGeom>
          </p:spPr>
        </p:pic>
      </p:grpSp>
    </p:spTree>
    <p:extLst>
      <p:ext uri="{BB962C8B-B14F-4D97-AF65-F5344CB8AC3E}">
        <p14:creationId xmlns:p14="http://schemas.microsoft.com/office/powerpoint/2010/main" val="4153297329"/>
      </p:ext>
    </p:extLst>
  </p:cSld>
  <p:clrMapOvr>
    <a:masterClrMapping/>
  </p:clrMapOvr>
  <p:transition>
    <p:fade/>
  </p:transition>
</p:sld>
</file>

<file path=ppt/theme/theme1.xml><?xml version="1.0" encoding="utf-8"?>
<a:theme xmlns:a="http://schemas.openxmlformats.org/drawingml/2006/main" name="MTC Info Presentation">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InfoPresentationTemplate_InProgress.pptx" id="{3D338944-8FAA-3149-B299-318F61357C59}" vid="{A31F9CE4-416B-C14D-B321-4ABA34BED716}"/>
    </a:ext>
  </a:extLst>
</a:theme>
</file>

<file path=ppt/theme/theme2.xml><?xml version="1.0" encoding="utf-8"?>
<a:theme xmlns:a="http://schemas.openxmlformats.org/drawingml/2006/main" name="Other">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InfoPresentationTemplate_InProgress.pptx" id="{3D338944-8FAA-3149-B299-318F61357C59}" vid="{13654707-81E9-914F-9FF2-245F278D7F8C}"/>
    </a:ext>
  </a:extLst>
</a:theme>
</file>

<file path=ppt/theme/theme3.xml><?xml version="1.0" encoding="utf-8"?>
<a:theme xmlns:a="http://schemas.openxmlformats.org/drawingml/2006/main" name="3_edited_FY15 Enterprise identity theme">
  <a:themeElements>
    <a:clrScheme name="Annata">
      <a:dk1>
        <a:srgbClr val="000000"/>
      </a:dk1>
      <a:lt1>
        <a:srgbClr val="FFFFFF"/>
      </a:lt1>
      <a:dk2>
        <a:srgbClr val="000000"/>
      </a:dk2>
      <a:lt2>
        <a:srgbClr val="E7E6E6"/>
      </a:lt2>
      <a:accent1>
        <a:srgbClr val="E31818"/>
      </a:accent1>
      <a:accent2>
        <a:srgbClr val="333A3C"/>
      </a:accent2>
      <a:accent3>
        <a:srgbClr val="A7AAAC"/>
      </a:accent3>
      <a:accent4>
        <a:srgbClr val="5099A3"/>
      </a:accent4>
      <a:accent5>
        <a:srgbClr val="75AE3B"/>
      </a:accent5>
      <a:accent6>
        <a:srgbClr val="FFC100"/>
      </a:accent6>
      <a:hlink>
        <a:srgbClr val="922497"/>
      </a:hlink>
      <a:folHlink>
        <a:srgbClr val="007AFE"/>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nterprise PPT template_H1 FY16" id="{C3BF11BD-9043-42DB-8ED3-AA5F5BA04F24}" vid="{A5DD829D-3463-4CF1-BB9F-0654797506A8}"/>
    </a:ext>
  </a:extLst>
</a:theme>
</file>

<file path=ppt/theme/theme4.xml><?xml version="1.0" encoding="utf-8"?>
<a:theme xmlns:a="http://schemas.openxmlformats.org/drawingml/2006/main" name="4_edited_FY15 Enterprise identity theme">
  <a:themeElements>
    <a:clrScheme name="Annata">
      <a:dk1>
        <a:srgbClr val="000000"/>
      </a:dk1>
      <a:lt1>
        <a:srgbClr val="FFFFFF"/>
      </a:lt1>
      <a:dk2>
        <a:srgbClr val="000000"/>
      </a:dk2>
      <a:lt2>
        <a:srgbClr val="E7E6E6"/>
      </a:lt2>
      <a:accent1>
        <a:srgbClr val="E31818"/>
      </a:accent1>
      <a:accent2>
        <a:srgbClr val="333A3C"/>
      </a:accent2>
      <a:accent3>
        <a:srgbClr val="A7AAAC"/>
      </a:accent3>
      <a:accent4>
        <a:srgbClr val="5099A3"/>
      </a:accent4>
      <a:accent5>
        <a:srgbClr val="75AE3B"/>
      </a:accent5>
      <a:accent6>
        <a:srgbClr val="FFC100"/>
      </a:accent6>
      <a:hlink>
        <a:srgbClr val="922497"/>
      </a:hlink>
      <a:folHlink>
        <a:srgbClr val="007AFE"/>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nterprise PPT template_H1 FY16" id="{C3BF11BD-9043-42DB-8ED3-AA5F5BA04F24}" vid="{A5DD829D-3463-4CF1-BB9F-0654797506A8}"/>
    </a:ext>
  </a:extLst>
</a:theme>
</file>

<file path=ppt/theme/theme5.xml><?xml version="1.0" encoding="utf-8"?>
<a:theme xmlns:a="http://schemas.openxmlformats.org/drawingml/2006/main" name="5_edited_FY15 Enterprise identity theme">
  <a:themeElements>
    <a:clrScheme name="Annata">
      <a:dk1>
        <a:srgbClr val="000000"/>
      </a:dk1>
      <a:lt1>
        <a:srgbClr val="FFFFFF"/>
      </a:lt1>
      <a:dk2>
        <a:srgbClr val="000000"/>
      </a:dk2>
      <a:lt2>
        <a:srgbClr val="E7E6E6"/>
      </a:lt2>
      <a:accent1>
        <a:srgbClr val="E31818"/>
      </a:accent1>
      <a:accent2>
        <a:srgbClr val="333A3C"/>
      </a:accent2>
      <a:accent3>
        <a:srgbClr val="A7AAAC"/>
      </a:accent3>
      <a:accent4>
        <a:srgbClr val="5099A3"/>
      </a:accent4>
      <a:accent5>
        <a:srgbClr val="75AE3B"/>
      </a:accent5>
      <a:accent6>
        <a:srgbClr val="FFC100"/>
      </a:accent6>
      <a:hlink>
        <a:srgbClr val="922497"/>
      </a:hlink>
      <a:folHlink>
        <a:srgbClr val="007AFE"/>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Annata template 2021" id="{CB305BAA-4992-FA4A-A9A5-C3F5C6A81DAE}" vid="{E38E8388-5715-244E-AD5F-57940926106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B76B41B44B0A4D98757805506DCB68" ma:contentTypeVersion="15" ma:contentTypeDescription="Create a new document." ma:contentTypeScope="" ma:versionID="1d8450a1bfbf58dc1decdb76d4a24ad2">
  <xsd:schema xmlns:xsd="http://www.w3.org/2001/XMLSchema" xmlns:xs="http://www.w3.org/2001/XMLSchema" xmlns:p="http://schemas.microsoft.com/office/2006/metadata/properties" xmlns:ns1="http://schemas.microsoft.com/sharepoint/v3" xmlns:ns2="d2131fa1-cc6a-4958-b321-a5b81f658e42" xmlns:ns3="b60d3342-0be0-40f3-b6b4-92e3d50d77d6" targetNamespace="http://schemas.microsoft.com/office/2006/metadata/properties" ma:root="true" ma:fieldsID="814da75e8e5507287706a946ba7f431b" ns1:_="" ns2:_="" ns3:_="">
    <xsd:import namespace="http://schemas.microsoft.com/sharepoint/v3"/>
    <xsd:import namespace="d2131fa1-cc6a-4958-b321-a5b81f658e42"/>
    <xsd:import namespace="b60d3342-0be0-40f3-b6b4-92e3d50d77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AutoKeyPoints" minOccurs="0"/>
                <xsd:element ref="ns2:MediaServiceKeyPoints" minOccurs="0"/>
                <xsd:element ref="ns2:MediaServiceOCR"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131fa1-cc6a-4958-b321-a5b81f658e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0d3342-0be0-40f3-b6b4-92e3d50d77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FA37A4-796F-4FEB-8C01-86737B9D2592}">
  <ds:schemaRefs>
    <ds:schemaRef ds:uri="http://purl.org/dc/elements/1.1/"/>
    <ds:schemaRef ds:uri="b60d3342-0be0-40f3-b6b4-92e3d50d77d6"/>
    <ds:schemaRef ds:uri="http://schemas.microsoft.com/office/infopath/2007/PartnerControls"/>
    <ds:schemaRef ds:uri="http://schemas.microsoft.com/office/2006/metadata/properties"/>
    <ds:schemaRef ds:uri="d2131fa1-cc6a-4958-b321-a5b81f658e42"/>
    <ds:schemaRef ds:uri="http://schemas.microsoft.com/office/2006/documentManagement/typ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F30600A-2AE4-4E79-A66F-99CA9F2137C0}">
  <ds:schemaRefs>
    <ds:schemaRef ds:uri="b60d3342-0be0-40f3-b6b4-92e3d50d77d6"/>
    <ds:schemaRef ds:uri="d2131fa1-cc6a-4958-b321-a5b81f658e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93FA6F-321C-4B89-A8FD-E3FDABAF0F21}">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InfoPresentationTemplate (1)</Template>
  <TotalTime>952</TotalTime>
  <Words>1058</Words>
  <Application>Microsoft Office PowerPoint</Application>
  <PresentationFormat>Widescreen</PresentationFormat>
  <Paragraphs>220</Paragraphs>
  <Slides>6</Slides>
  <Notes>4</Notes>
  <HiddenSlides>0</HiddenSlides>
  <MMClips>1</MMClips>
  <ScaleCrop>false</ScaleCrop>
  <HeadingPairs>
    <vt:vector size="4" baseType="variant">
      <vt:variant>
        <vt:lpstr>Theme</vt:lpstr>
      </vt:variant>
      <vt:variant>
        <vt:i4>5</vt:i4>
      </vt:variant>
      <vt:variant>
        <vt:lpstr>Slide Titles</vt:lpstr>
      </vt:variant>
      <vt:variant>
        <vt:i4>6</vt:i4>
      </vt:variant>
    </vt:vector>
  </HeadingPairs>
  <TitlesOfParts>
    <vt:vector size="11" baseType="lpstr">
      <vt:lpstr>MTC Info Presentation</vt:lpstr>
      <vt:lpstr>Other</vt:lpstr>
      <vt:lpstr>3_edited_FY15 Enterprise identity theme</vt:lpstr>
      <vt:lpstr>4_edited_FY15 Enterprise identity theme</vt:lpstr>
      <vt:lpstr>5_edited_FY15 Enterprise identity theme</vt:lpstr>
      <vt:lpstr>PowerPoint Presentation</vt:lpstr>
      <vt:lpstr>Annata 365</vt:lpstr>
      <vt:lpstr>Solution Core Features</vt:lpstr>
      <vt:lpstr>PowerPoint Presentation</vt:lpstr>
      <vt:lpstr>Campaign Creation - Intelligent Workflow</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Jordan Nicholson</dc:creator>
  <cp:keywords/>
  <dc:description/>
  <cp:lastModifiedBy>Sam To (Valence Group Inc.)</cp:lastModifiedBy>
  <cp:revision>52</cp:revision>
  <dcterms:created xsi:type="dcterms:W3CDTF">2021-05-13T19:36:10Z</dcterms:created>
  <dcterms:modified xsi:type="dcterms:W3CDTF">2021-08-31T22:13:13Z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0x010100B9B76B41B44B0A4D98757805506DCB68</vt:lpwstr>
  </property>
</Properties>
</file>