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embeddedFontLst>
    <p:embeddedFont>
      <p:font typeface="Poppins" panose="00000500000000000000" pitchFamily="2" charset="0"/>
      <p:regular r:id="rId8"/>
      <p:bold r:id="rId9"/>
      <p:italic r:id="rId10"/>
      <p:boldItalic r:id="rId11"/>
    </p:embeddedFont>
    <p:embeddedFont>
      <p:font typeface="Poppins ExtraBold" panose="00000900000000000000" pitchFamily="2" charset="0"/>
      <p:bold r:id="rId12"/>
      <p:boldItalic r:id="rId13"/>
    </p:embeddedFont>
    <p:embeddedFont>
      <p:font typeface="Poppins Light" panose="00000400000000000000" pitchFamily="2" charset="0"/>
      <p:regular r:id="rId14"/>
      <p:bold r:id="rId15"/>
      <p:italic r:id="rId16"/>
      <p:boldItalic r:id="rId17"/>
    </p:embeddedFont>
    <p:embeddedFont>
      <p:font typeface="Poppins Medium" panose="00000600000000000000" pitchFamily="2" charset="0"/>
      <p:regular r:id="rId18"/>
      <p:bold r:id="rId19"/>
      <p:italic r:id="rId20"/>
      <p:boldItalic r:id="rId21"/>
    </p:embeddedFont>
    <p:embeddedFont>
      <p:font typeface="Poppins SemiBold" panose="00000700000000000000" pitchFamily="2"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XozkISIRoi6WsKdPt3I/hO89Df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ntha Kaszab" initials="" lastIdx="2" clrIdx="0"/>
  <p:cmAuthor id="1" name="Christin Lindberg"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1" d="100"/>
          <a:sy n="131" d="100"/>
        </p:scale>
        <p:origin x="64" y="30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4.fntdata"/><Relationship Id="rId34" Type="http://customschemas.google.com/relationships/presentationmetadata" Target="meta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font" Target="fonts/font21.fntdata"/><Relationship Id="rId36" Type="http://schemas.openxmlformats.org/officeDocument/2006/relationships/presProps" Target="presProps.xml"/><Relationship Id="rId10" Type="http://schemas.openxmlformats.org/officeDocument/2006/relationships/font" Target="fonts/font3.fntdata"/><Relationship Id="rId19"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5" Type="http://schemas.openxmlformats.org/officeDocument/2006/relationships/commentAuthors" Target="commentAuthors.xml"/><Relationship Id="rId8" Type="http://schemas.openxmlformats.org/officeDocument/2006/relationships/font" Target="fonts/font1.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3-12T01:58:48.118" idx="1">
    <p:pos x="237" y="111"/>
    <p:text>@clindberg@logitech.com  FYI slides are created for DC event. Bryan has been notified.
_Reassigned to clindberg@logitech.com_</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eyZkIcc"/>
      </p:ext>
    </p:extLst>
  </p:cm>
  <p:cm authorId="1" dt="2025-03-09T16:58:26.527" idx="1">
    <p:pos x="237" y="111"/>
    <p:text>Are we doing Purple because of MS?</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eMNlIus"/>
      </p:ext>
    </p:extLst>
  </p:cm>
  <p:cm authorId="0" dt="2025-03-12T01:58:48.118" idx="2">
    <p:pos x="237" y="111"/>
    <p:text>Yes - Microsoft Teams Rooms</p:text>
    <p:extLst>
      <p:ext uri="{C676402C-5697-4E1C-873F-D02D1690AC5C}">
        <p15:threadingInfo xmlns:p15="http://schemas.microsoft.com/office/powerpoint/2012/main" timeZoneBias="0">
          <p15:parentCm authorId="0" idx="1"/>
        </p15:threadingInfo>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fs-Y_1Y"/>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viewer.logitech.com/logitech0217_share/s/80a84ca1ec0a4ce5842f72b6ad4fe4e0#/document/1d6abfea850f45bba873470603c451ffproduct2240219?c=eyJ0IjoxLCJ2IjoiODFlNjBhOWM5YTlmMmFhNjMzNGE1OWIwNWU1OGRkMGQifQ%3D%3D&amp;page=1&amp;parentSlug=1d6abfea850f45bba873470603c451ffproduct2164803&amp;shareSlug=80a84ca1ec0a4ce5842f72b6ad4fe4e0"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docs.google.com/presentation/d/1JQdW4RDoqZS5BdmyNK3Jr8n8iWcgo8kq/edit#slide=id.p1"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t>Byran: Product, PWS and TWS, demos, MSFT partner history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39fae73bcf_0_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39fae73bcf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With 41+ years in business, there’s a lot we’ve accomplished together.  </a:t>
            </a:r>
            <a:r>
              <a:rPr lang="en" sz="1600">
                <a:solidFill>
                  <a:srgbClr val="333333"/>
                </a:solidFill>
                <a:latin typeface="Poppins"/>
                <a:ea typeface="Poppins"/>
                <a:cs typeface="Poppins"/>
                <a:sym typeface="Poppins"/>
              </a:rPr>
              <a:t>What started as the mouse that built the house… shipping 3 million cloud peripherals per week</a:t>
            </a:r>
            <a:endParaRPr sz="1600">
              <a:solidFill>
                <a:srgbClr val="333333"/>
              </a:solidFill>
              <a:latin typeface="Poppins"/>
              <a:ea typeface="Poppins"/>
              <a:cs typeface="Poppins"/>
              <a:sym typeface="Poppins"/>
            </a:endParaRPr>
          </a:p>
          <a:p>
            <a:pPr marL="457200" lvl="0" indent="-330200" algn="l" rtl="0">
              <a:lnSpc>
                <a:spcPct val="115000"/>
              </a:lnSpc>
              <a:spcBef>
                <a:spcPts val="0"/>
              </a:spcBef>
              <a:spcAft>
                <a:spcPts val="0"/>
              </a:spcAft>
              <a:buClr>
                <a:srgbClr val="333333"/>
              </a:buClr>
              <a:buSzPts val="1600"/>
              <a:buFont typeface="Poppins"/>
              <a:buChar char="●"/>
            </a:pPr>
            <a:r>
              <a:rPr lang="en" sz="1600">
                <a:solidFill>
                  <a:srgbClr val="333333"/>
                </a:solidFill>
                <a:latin typeface="Poppins"/>
                <a:ea typeface="Poppins"/>
                <a:cs typeface="Poppins"/>
                <a:sym typeface="Poppins"/>
              </a:rPr>
              <a:t>so when we talk about dependable inventory and supply chain on a global scale, we’re the most dependable. That will help your procurement agents sleep well at night.</a:t>
            </a:r>
            <a:endParaRPr sz="1600">
              <a:solidFill>
                <a:srgbClr val="333333"/>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Here is a snapshot of some of our accomplishments over just that last 10. From a co-innovation perspective</a:t>
            </a:r>
            <a:endParaRPr sz="1400">
              <a:solidFill>
                <a:schemeClr val="dk1"/>
              </a:solidFill>
              <a:latin typeface="Poppins"/>
              <a:ea typeface="Poppins"/>
              <a:cs typeface="Poppins"/>
              <a:sym typeface="Poppins"/>
            </a:endParaRPr>
          </a:p>
          <a:p>
            <a:pPr marL="457200" lvl="0" indent="-317500" algn="l" rtl="0">
              <a:spcBef>
                <a:spcPts val="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Important to understand that nothing we build is done alone. </a:t>
            </a:r>
            <a:endParaRPr sz="1400">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We don’t innovate by ourselves and throw it at MSFT and pray for a certification.</a:t>
            </a:r>
            <a:endParaRPr sz="1400">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Mutual path</a:t>
            </a:r>
            <a:endParaRPr sz="1400">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Let me tell you a little story. For example, back in 2018, MSFT came to us with a reimagined vision of the COT center of table camera experience for meeting rooms… and we said, yeah but when in room participants are looking at the screen, nobody wants to hear see their ear lobe, so what if we included the front of room and center?</a:t>
            </a:r>
            <a:endParaRPr sz="1400">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now known as the newly released Logitech Sight. which was a brain child of both Logitech and Microsoft</a:t>
            </a:r>
            <a:endParaRPr sz="1400">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Our current portfolio is designed to make it easy to create a single global standard that powers all spaces and all people, from the desk to the largest meeting spaces with rich audio and video, that ultimately powers your Microsoft Experience.  From Teams-certified docks, headsets and webcams at the desk, to MeetUp and the Rally Family in meeting rooms, we have all your workspaces covered.</a:t>
            </a:r>
            <a:endParaRPr sz="1400">
              <a:solidFill>
                <a:schemeClr val="dk1"/>
              </a:solidFill>
              <a:latin typeface="Poppins"/>
              <a:ea typeface="Poppins"/>
              <a:cs typeface="Poppins"/>
              <a:sym typeface="Poppins"/>
            </a:endParaRPr>
          </a:p>
          <a:p>
            <a:pPr marL="914400" lvl="1" indent="-317500" algn="l" rtl="0">
              <a:spcBef>
                <a:spcPts val="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In 2023, certified more devices than all 19 competitors combined. Might sound superlative but that doesn’t make it untrue. </a:t>
            </a:r>
            <a:endParaRPr sz="140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endParaRPr sz="1400">
              <a:solidFill>
                <a:schemeClr val="dk1"/>
              </a:solidFill>
              <a:latin typeface="Poppins"/>
              <a:ea typeface="Poppins"/>
              <a:cs typeface="Poppins"/>
              <a:sym typeface="Poppins"/>
            </a:endParaRPr>
          </a:p>
          <a:p>
            <a:pPr marL="0" lvl="0" indent="0" algn="l" rtl="0">
              <a:spcBef>
                <a:spcPts val="0"/>
              </a:spcBef>
              <a:spcAft>
                <a:spcPts val="0"/>
              </a:spcAft>
              <a:buClr>
                <a:schemeClr val="dk1"/>
              </a:buClr>
              <a:buSzPts val="1100"/>
              <a:buFont typeface="Arial"/>
              <a:buNone/>
            </a:pPr>
            <a:r>
              <a:rPr lang="en" sz="1400">
                <a:solidFill>
                  <a:schemeClr val="dk1"/>
                </a:solidFill>
                <a:latin typeface="Poppins"/>
                <a:ea typeface="Poppins"/>
                <a:cs typeface="Poppins"/>
                <a:sym typeface="Poppins"/>
              </a:rPr>
              <a:t>Too many superlatives i know:</a:t>
            </a:r>
            <a:endParaRPr sz="1400">
              <a:solidFill>
                <a:schemeClr val="dk1"/>
              </a:solidFill>
              <a:latin typeface="Poppins"/>
              <a:ea typeface="Poppins"/>
              <a:cs typeface="Poppins"/>
              <a:sym typeface="Poppins"/>
            </a:endParaRPr>
          </a:p>
          <a:p>
            <a:pPr marL="457200" lvl="0" indent="-317500" algn="l" rtl="0">
              <a:lnSpc>
                <a:spcPct val="115000"/>
              </a:lnSpc>
              <a:spcBef>
                <a:spcPts val="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Since Covid, we haven’t raised our prices on a single product </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First OEM to certify and hit the market with a center of room + front of room experience </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Brio, still the best family of webcams. Period</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Havent raised out prices since covid</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First to bring one touch join since the beginning of this journey</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Scribe, in a space where every device was a webcam on a selfie stick screwed to the wall, we thought there was a better way to bring AI, process it at the edge, and have a purpose built white board camera to bring all these spaces into a virtual meeting</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Logi Dock: First ever docking station, speakerphone and Teams meeting controls bringing one touch join to the desktop</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First ever teams certified earbuds</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First ever NBT Certified Headsets</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First OEM to introduce custom / removable faceplates:</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Only vendor supporting MTR-W &amp; MTR-A on the same device, across the flagship rooms portfolio.</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Fully support SPEAKER RECOGNITION AND ATTRIBUTION TO UNLEASH THE POWER OF COPILOT</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Only OEM using more than 50% recycled materials in ALL new products… 100% Carbon Neutral as of 2021</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With an ESG  score of 93. Our nearest competitor in the room space sits at a score of 5</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No longer a hardware company, NOW a AI-infused cloud peripherals company, software company, and services company… twice as many software engineers as we do hardware engineers</a:t>
            </a:r>
            <a:endParaRPr sz="1400">
              <a:solidFill>
                <a:schemeClr val="dk1"/>
              </a:solidFill>
              <a:latin typeface="Poppins"/>
              <a:ea typeface="Poppins"/>
              <a:cs typeface="Poppins"/>
              <a:sym typeface="Poppins"/>
            </a:endParaRPr>
          </a:p>
          <a:p>
            <a:pPr marL="457200" lvl="0" indent="-317500" algn="l" rtl="0">
              <a:lnSpc>
                <a:spcPct val="115000"/>
              </a:lnSpc>
              <a:spcBef>
                <a:spcPts val="1200"/>
              </a:spcBef>
              <a:spcAft>
                <a:spcPts val="0"/>
              </a:spcAft>
              <a:buClr>
                <a:schemeClr val="dk1"/>
              </a:buClr>
              <a:buSzPts val="1400"/>
              <a:buFont typeface="Poppins"/>
              <a:buChar char="●"/>
            </a:pPr>
            <a:r>
              <a:rPr lang="en" sz="1400">
                <a:solidFill>
                  <a:schemeClr val="dk1"/>
                </a:solidFill>
                <a:latin typeface="Poppins"/>
                <a:ea typeface="Poppins"/>
                <a:cs typeface="Poppins"/>
                <a:sym typeface="Poppins"/>
              </a:rPr>
              <a:t>Logitech has the largest portfolio of Teams Certified devices and experiences. </a:t>
            </a:r>
            <a:endParaRPr sz="1400">
              <a:solidFill>
                <a:schemeClr val="dk1"/>
              </a:solidFill>
              <a:latin typeface="Poppins"/>
              <a:ea typeface="Poppins"/>
              <a:cs typeface="Poppins"/>
              <a:sym typeface="Poppins"/>
            </a:endParaRPr>
          </a:p>
          <a:p>
            <a:pPr marL="914400" lvl="1" indent="-317500" algn="l" rtl="0">
              <a:lnSpc>
                <a:spcPct val="115000"/>
              </a:lnSpc>
              <a:spcBef>
                <a:spcPts val="1200"/>
              </a:spcBef>
              <a:spcAft>
                <a:spcPts val="0"/>
              </a:spcAft>
              <a:buClr>
                <a:schemeClr val="dk1"/>
              </a:buClr>
              <a:buSzPts val="1400"/>
              <a:buFont typeface="Poppins"/>
              <a:buAutoNum type="alphaLcPeriod"/>
            </a:pPr>
            <a:r>
              <a:rPr lang="en" sz="1400">
                <a:solidFill>
                  <a:schemeClr val="dk1"/>
                </a:solidFill>
                <a:latin typeface="Poppins"/>
                <a:ea typeface="Poppins"/>
                <a:cs typeface="Poppins"/>
                <a:sym typeface="Poppins"/>
              </a:rPr>
              <a:t>In CY23 Logitech certified more devices than all other MFRs combined; and that’s in the same year a couple new OEMs entered the MSFT space. There are 19 certified OEMs… and with all of them combined, we still certified more devices. Now i know what you’re thinking. That cant be true. </a:t>
            </a:r>
            <a:endParaRPr sz="1400">
              <a:solidFill>
                <a:schemeClr val="dk1"/>
              </a:solidFill>
              <a:latin typeface="Poppins"/>
              <a:ea typeface="Poppins"/>
              <a:cs typeface="Poppins"/>
              <a:sym typeface="Poppins"/>
            </a:endParaRPr>
          </a:p>
          <a:p>
            <a:pPr marL="914400" lvl="1" indent="-317500" algn="l" rtl="0">
              <a:lnSpc>
                <a:spcPct val="115000"/>
              </a:lnSpc>
              <a:spcBef>
                <a:spcPts val="1200"/>
              </a:spcBef>
              <a:spcAft>
                <a:spcPts val="0"/>
              </a:spcAft>
              <a:buClr>
                <a:schemeClr val="dk1"/>
              </a:buClr>
              <a:buSzPts val="1400"/>
              <a:buFont typeface="Poppins"/>
              <a:buAutoNum type="alphaLcPeriod"/>
            </a:pPr>
            <a:r>
              <a:rPr lang="en" sz="1400">
                <a:solidFill>
                  <a:schemeClr val="dk1"/>
                </a:solidFill>
                <a:latin typeface="Poppins"/>
                <a:ea typeface="Poppins"/>
                <a:cs typeface="Poppins"/>
                <a:sym typeface="Poppins"/>
              </a:rPr>
              <a:t>Well, for a company that tripled in size during covid, completely reinvested the entire surplus in ourselves, doubled down on our B2B strategy, invested in full portfolio category refreshes (From boardroom to desktop), and released an astronomical amount of new inventions, yeah its a bit hyperbolic, but that doesnt make it untrue. So i’ll say it again. </a:t>
            </a:r>
            <a:endParaRPr sz="1400">
              <a:solidFill>
                <a:schemeClr val="dk1"/>
              </a:solidFill>
              <a:latin typeface="Poppins"/>
              <a:ea typeface="Poppins"/>
              <a:cs typeface="Poppins"/>
              <a:sym typeface="Poppins"/>
            </a:endParaRPr>
          </a:p>
          <a:p>
            <a:pPr marL="0" lvl="0" indent="0" algn="l" rtl="0">
              <a:lnSpc>
                <a:spcPct val="115000"/>
              </a:lnSpc>
              <a:spcBef>
                <a:spcPts val="1200"/>
              </a:spcBef>
              <a:spcAft>
                <a:spcPts val="0"/>
              </a:spcAft>
              <a:buNone/>
            </a:pPr>
            <a:r>
              <a:rPr lang="en" sz="1400">
                <a:solidFill>
                  <a:schemeClr val="dk1"/>
                </a:solidFill>
                <a:latin typeface="Poppins"/>
                <a:ea typeface="Poppins"/>
                <a:cs typeface="Poppins"/>
                <a:sym typeface="Poppins"/>
              </a:rPr>
              <a:t>It hurts my soul to be this humble </a:t>
            </a:r>
            <a:endParaRPr sz="1400">
              <a:solidFill>
                <a:schemeClr val="dk1"/>
              </a:solidFill>
              <a:latin typeface="Poppins"/>
              <a:ea typeface="Poppins"/>
              <a:cs typeface="Poppins"/>
              <a:sym typeface="Poppins"/>
            </a:endParaRPr>
          </a:p>
          <a:p>
            <a:pPr marL="0" lvl="0" indent="0" algn="l" rtl="0">
              <a:spcBef>
                <a:spcPts val="1200"/>
              </a:spcBef>
              <a:spcAft>
                <a:spcPts val="0"/>
              </a:spcAft>
              <a:buClr>
                <a:schemeClr val="dk1"/>
              </a:buClr>
              <a:buSzPts val="1100"/>
              <a:buFont typeface="Arial"/>
              <a:buNone/>
            </a:pPr>
            <a:endParaRPr sz="16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339fae73bcf_0_4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339fae73bcf_0_4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INTRODUCING “LOGITECH DISCOVER”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Discover is the new fast track</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Best way to sell a puppy</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The purpose of this POC program is to help progress and close high potential opportunities. </a:t>
            </a:r>
            <a:endParaRPr>
              <a:solidFill>
                <a:schemeClr val="dk1"/>
              </a:solidFill>
            </a:endParaRPr>
          </a:p>
          <a:p>
            <a:pPr marL="0" lvl="0" indent="0" algn="l" rtl="0">
              <a:spcBef>
                <a:spcPts val="0"/>
              </a:spcBef>
              <a:spcAft>
                <a:spcPts val="0"/>
              </a:spcAft>
              <a:buClr>
                <a:schemeClr val="dk1"/>
              </a:buClr>
              <a:buSzPts val="1100"/>
              <a:buFont typeface="Arial"/>
              <a:buNone/>
            </a:pPr>
            <a:r>
              <a:rPr lang="en">
                <a:solidFill>
                  <a:schemeClr val="dk1"/>
                </a:solidFill>
              </a:rPr>
              <a:t>This program should not be used for lead generation. - its an ace in the pocket</a:t>
            </a:r>
            <a:endParaRPr>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a:solidFill>
                  <a:schemeClr val="dk1"/>
                </a:solidFill>
              </a:rPr>
              <a:t>POC workflow updates for SFDC: current website workflow</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a:solidFill>
                  <a:schemeClr val="dk1"/>
                </a:solidFill>
              </a:rPr>
              <a:t>Please ensure that an opportunity is properly vetted and created in SFDC, while also cross referencing</a:t>
            </a:r>
            <a:r>
              <a:rPr lang="en">
                <a:solidFill>
                  <a:schemeClr val="dk1"/>
                </a:solidFill>
                <a:uFill>
                  <a:noFill/>
                </a:uFill>
                <a:hlinkClick r:id="rId3">
                  <a:extLst>
                    <a:ext uri="{A12FA001-AC4F-418D-AE19-62706E023703}">
                      <ahyp:hlinkClr xmlns:ahyp="http://schemas.microsoft.com/office/drawing/2018/hyperlinkcolor" val="tx"/>
                    </a:ext>
                  </a:extLst>
                </a:hlinkClick>
              </a:rPr>
              <a:t> </a:t>
            </a:r>
            <a:r>
              <a:rPr lang="en" u="sng">
                <a:solidFill>
                  <a:srgbClr val="0097A7"/>
                </a:solidFill>
                <a:hlinkClick r:id="rId3">
                  <a:extLst>
                    <a:ext uri="{A12FA001-AC4F-418D-AE19-62706E023703}">
                      <ahyp:hlinkClr xmlns:ahyp="http://schemas.microsoft.com/office/drawing/2018/hyperlinkcolor" val="tx"/>
                    </a:ext>
                  </a:extLst>
                </a:hlinkClick>
              </a:rPr>
              <a:t>POC program criteria</a:t>
            </a:r>
            <a:r>
              <a:rPr lang="en">
                <a:solidFill>
                  <a:schemeClr val="dk1"/>
                </a:solidFill>
              </a:rPr>
              <a:t> to validate pre-approval.</a:t>
            </a:r>
            <a:endParaRPr>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a:solidFill>
                  <a:schemeClr val="dk1"/>
                </a:solidFill>
              </a:rPr>
              <a:t>As next steps, you’ll want to create a POC task following ALL Steps referenced on slides 9-11 on the</a:t>
            </a:r>
            <a:r>
              <a:rPr lang="en">
                <a:solidFill>
                  <a:schemeClr val="dk1"/>
                </a:solidFill>
                <a:uFill>
                  <a:noFill/>
                </a:uFill>
                <a:hlinkClick r:id="rId4">
                  <a:extLst>
                    <a:ext uri="{A12FA001-AC4F-418D-AE19-62706E023703}">
                      <ahyp:hlinkClr xmlns:ahyp="http://schemas.microsoft.com/office/drawing/2018/hyperlinkcolor" val="tx"/>
                    </a:ext>
                  </a:extLst>
                </a:hlinkClick>
              </a:rPr>
              <a:t> </a:t>
            </a:r>
            <a:r>
              <a:rPr lang="en" u="sng">
                <a:solidFill>
                  <a:srgbClr val="0097A7"/>
                </a:solidFill>
                <a:hlinkClick r:id="rId4">
                  <a:extLst>
                    <a:ext uri="{A12FA001-AC4F-418D-AE19-62706E023703}">
                      <ahyp:hlinkClr xmlns:ahyp="http://schemas.microsoft.com/office/drawing/2018/hyperlinkcolor" val="tx"/>
                    </a:ext>
                  </a:extLst>
                </a:hlinkClick>
              </a:rPr>
              <a:t>program overview deck</a:t>
            </a:r>
            <a:r>
              <a:rPr lang="en">
                <a:solidFill>
                  <a:schemeClr val="dk1"/>
                </a:solidFill>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39fae73bcf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0" name="Google Shape;200;g339fae73bcf_0_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dy">
  <p:cSld name="SECTION_TITLE_AND_DESCRIPTION_2">
    <p:spTree>
      <p:nvGrpSpPr>
        <p:cNvPr id="1" name="Shape 9"/>
        <p:cNvGrpSpPr/>
        <p:nvPr/>
      </p:nvGrpSpPr>
      <p:grpSpPr>
        <a:xfrm>
          <a:off x="0" y="0"/>
          <a:ext cx="0" cy="0"/>
          <a:chOff x="0" y="0"/>
          <a:chExt cx="0" cy="0"/>
        </a:xfrm>
      </p:grpSpPr>
      <p:sp>
        <p:nvSpPr>
          <p:cNvPr id="10" name="Google Shape;10;p6"/>
          <p:cNvSpPr txBox="1">
            <a:spLocks noGrp="1"/>
          </p:cNvSpPr>
          <p:nvPr>
            <p:ph type="title"/>
          </p:nvPr>
        </p:nvSpPr>
        <p:spPr>
          <a:xfrm>
            <a:off x="265500" y="1233175"/>
            <a:ext cx="5187300" cy="393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rgbClr val="FF7F2C"/>
              </a:buClr>
              <a:buSzPts val="1600"/>
              <a:buFont typeface="Poppins Medium"/>
              <a:buNone/>
              <a:defRPr sz="1600">
                <a:solidFill>
                  <a:srgbClr val="FF7F2C"/>
                </a:solidFill>
                <a:latin typeface="Poppins Medium"/>
                <a:ea typeface="Poppins Medium"/>
                <a:cs typeface="Poppins Medium"/>
                <a:sym typeface="Poppins Medium"/>
              </a:defRPr>
            </a:lvl1pPr>
            <a:lvl2pPr lvl="1" algn="ctr">
              <a:lnSpc>
                <a:spcPct val="100000"/>
              </a:lnSpc>
              <a:spcBef>
                <a:spcPts val="0"/>
              </a:spcBef>
              <a:spcAft>
                <a:spcPts val="0"/>
              </a:spcAft>
              <a:buSzPts val="4200"/>
              <a:buFont typeface="Poppins"/>
              <a:buNone/>
              <a:defRPr sz="4200">
                <a:latin typeface="Poppins"/>
                <a:ea typeface="Poppins"/>
                <a:cs typeface="Poppins"/>
                <a:sym typeface="Poppins"/>
              </a:defRPr>
            </a:lvl2pPr>
            <a:lvl3pPr lvl="2" algn="ctr">
              <a:lnSpc>
                <a:spcPct val="100000"/>
              </a:lnSpc>
              <a:spcBef>
                <a:spcPts val="0"/>
              </a:spcBef>
              <a:spcAft>
                <a:spcPts val="0"/>
              </a:spcAft>
              <a:buSzPts val="4200"/>
              <a:buFont typeface="Poppins"/>
              <a:buNone/>
              <a:defRPr sz="4200">
                <a:latin typeface="Poppins"/>
                <a:ea typeface="Poppins"/>
                <a:cs typeface="Poppins"/>
                <a:sym typeface="Poppins"/>
              </a:defRPr>
            </a:lvl3pPr>
            <a:lvl4pPr lvl="3" algn="ctr">
              <a:lnSpc>
                <a:spcPct val="100000"/>
              </a:lnSpc>
              <a:spcBef>
                <a:spcPts val="0"/>
              </a:spcBef>
              <a:spcAft>
                <a:spcPts val="0"/>
              </a:spcAft>
              <a:buSzPts val="4200"/>
              <a:buFont typeface="Poppins"/>
              <a:buNone/>
              <a:defRPr sz="4200">
                <a:latin typeface="Poppins"/>
                <a:ea typeface="Poppins"/>
                <a:cs typeface="Poppins"/>
                <a:sym typeface="Poppins"/>
              </a:defRPr>
            </a:lvl4pPr>
            <a:lvl5pPr lvl="4" algn="ctr">
              <a:lnSpc>
                <a:spcPct val="100000"/>
              </a:lnSpc>
              <a:spcBef>
                <a:spcPts val="0"/>
              </a:spcBef>
              <a:spcAft>
                <a:spcPts val="0"/>
              </a:spcAft>
              <a:buSzPts val="4200"/>
              <a:buFont typeface="Poppins"/>
              <a:buNone/>
              <a:defRPr sz="4200">
                <a:latin typeface="Poppins"/>
                <a:ea typeface="Poppins"/>
                <a:cs typeface="Poppins"/>
                <a:sym typeface="Poppins"/>
              </a:defRPr>
            </a:lvl5pPr>
            <a:lvl6pPr lvl="5" algn="ctr">
              <a:lnSpc>
                <a:spcPct val="100000"/>
              </a:lnSpc>
              <a:spcBef>
                <a:spcPts val="0"/>
              </a:spcBef>
              <a:spcAft>
                <a:spcPts val="0"/>
              </a:spcAft>
              <a:buSzPts val="4200"/>
              <a:buFont typeface="Poppins"/>
              <a:buNone/>
              <a:defRPr sz="4200">
                <a:latin typeface="Poppins"/>
                <a:ea typeface="Poppins"/>
                <a:cs typeface="Poppins"/>
                <a:sym typeface="Poppins"/>
              </a:defRPr>
            </a:lvl6pPr>
            <a:lvl7pPr lvl="6" algn="ctr">
              <a:lnSpc>
                <a:spcPct val="100000"/>
              </a:lnSpc>
              <a:spcBef>
                <a:spcPts val="0"/>
              </a:spcBef>
              <a:spcAft>
                <a:spcPts val="0"/>
              </a:spcAft>
              <a:buSzPts val="4200"/>
              <a:buFont typeface="Poppins"/>
              <a:buNone/>
              <a:defRPr sz="4200">
                <a:latin typeface="Poppins"/>
                <a:ea typeface="Poppins"/>
                <a:cs typeface="Poppins"/>
                <a:sym typeface="Poppins"/>
              </a:defRPr>
            </a:lvl7pPr>
            <a:lvl8pPr lvl="7" algn="ctr">
              <a:lnSpc>
                <a:spcPct val="100000"/>
              </a:lnSpc>
              <a:spcBef>
                <a:spcPts val="0"/>
              </a:spcBef>
              <a:spcAft>
                <a:spcPts val="0"/>
              </a:spcAft>
              <a:buSzPts val="4200"/>
              <a:buFont typeface="Poppins"/>
              <a:buNone/>
              <a:defRPr sz="4200">
                <a:latin typeface="Poppins"/>
                <a:ea typeface="Poppins"/>
                <a:cs typeface="Poppins"/>
                <a:sym typeface="Poppins"/>
              </a:defRPr>
            </a:lvl8pPr>
            <a:lvl9pPr lvl="8" algn="ctr">
              <a:lnSpc>
                <a:spcPct val="100000"/>
              </a:lnSpc>
              <a:spcBef>
                <a:spcPts val="0"/>
              </a:spcBef>
              <a:spcAft>
                <a:spcPts val="0"/>
              </a:spcAft>
              <a:buSzPts val="4200"/>
              <a:buFont typeface="Poppins"/>
              <a:buNone/>
              <a:defRPr sz="4200">
                <a:latin typeface="Poppins"/>
                <a:ea typeface="Poppins"/>
                <a:cs typeface="Poppins"/>
                <a:sym typeface="Poppins"/>
              </a:defRPr>
            </a:lvl9pPr>
          </a:lstStyle>
          <a:p>
            <a:endParaRPr/>
          </a:p>
        </p:txBody>
      </p:sp>
      <p:sp>
        <p:nvSpPr>
          <p:cNvPr id="11" name="Google Shape;11;p6"/>
          <p:cNvSpPr txBox="1">
            <a:spLocks noGrp="1"/>
          </p:cNvSpPr>
          <p:nvPr>
            <p:ph type="sldNum" idx="12"/>
          </p:nvPr>
        </p:nvSpPr>
        <p:spPr>
          <a:xfrm>
            <a:off x="8459478" y="4663225"/>
            <a:ext cx="5616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r>
              <a:rPr lang="en"/>
              <a:t>          </a:t>
            </a:r>
            <a:fld id="{00000000-1234-1234-1234-123412341234}" type="slidenum">
              <a:rPr lang="en">
                <a:solidFill>
                  <a:srgbClr val="FF7F2C"/>
                </a:solidFill>
              </a:rPr>
              <a:t>‹#›</a:t>
            </a:fld>
            <a:endParaRPr>
              <a:solidFill>
                <a:srgbClr val="FF7F2C"/>
              </a:solidFill>
            </a:endParaRPr>
          </a:p>
        </p:txBody>
      </p:sp>
      <p:sp>
        <p:nvSpPr>
          <p:cNvPr id="12" name="Google Shape;12;p6"/>
          <p:cNvSpPr txBox="1">
            <a:spLocks noGrp="1"/>
          </p:cNvSpPr>
          <p:nvPr>
            <p:ph type="title" idx="2"/>
          </p:nvPr>
        </p:nvSpPr>
        <p:spPr>
          <a:xfrm>
            <a:off x="265500" y="1693200"/>
            <a:ext cx="5995200" cy="261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1pPr>
            <a:lvl2pPr lvl="1"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2pPr>
            <a:lvl3pPr lvl="2"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3pPr>
            <a:lvl4pPr lvl="3"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4pPr>
            <a:lvl5pPr lvl="4"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5pPr>
            <a:lvl6pPr lvl="5"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6pPr>
            <a:lvl7pPr lvl="6"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7pPr>
            <a:lvl8pPr lvl="7"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8pPr>
            <a:lvl9pPr lvl="8"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8"/>
        <p:cNvGrpSpPr/>
        <p:nvPr/>
      </p:nvGrpSpPr>
      <p:grpSpPr>
        <a:xfrm>
          <a:off x="0" y="0"/>
          <a:ext cx="0" cy="0"/>
          <a:chOff x="0" y="0"/>
          <a:chExt cx="0" cy="0"/>
        </a:xfrm>
      </p:grpSpPr>
      <p:sp>
        <p:nvSpPr>
          <p:cNvPr id="49" name="Google Shape;49;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0"/>
        <p:cNvGrpSpPr/>
        <p:nvPr/>
      </p:nvGrpSpPr>
      <p:grpSpPr>
        <a:xfrm>
          <a:off x="0" y="0"/>
          <a:ext cx="0" cy="0"/>
          <a:chOff x="0" y="0"/>
          <a:chExt cx="0" cy="0"/>
        </a:xfrm>
      </p:grpSpPr>
      <p:sp>
        <p:nvSpPr>
          <p:cNvPr id="51" name="Google Shape;51;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2" name="Google Shape;52;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53" name="Google Shape;5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56" name="Google Shape;56;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ntro Slide">
  <p:cSld name="SECTION_TITLE_AND_DESCRIPTION">
    <p:spTree>
      <p:nvGrpSpPr>
        <p:cNvPr id="1" name="Shape 57"/>
        <p:cNvGrpSpPr/>
        <p:nvPr/>
      </p:nvGrpSpPr>
      <p:grpSpPr>
        <a:xfrm>
          <a:off x="0" y="0"/>
          <a:ext cx="0" cy="0"/>
          <a:chOff x="0" y="0"/>
          <a:chExt cx="0" cy="0"/>
        </a:xfrm>
      </p:grpSpPr>
      <p:sp>
        <p:nvSpPr>
          <p:cNvPr id="58" name="Google Shape;58;p20"/>
          <p:cNvSpPr txBox="1">
            <a:spLocks noGrp="1"/>
          </p:cNvSpPr>
          <p:nvPr>
            <p:ph type="title"/>
          </p:nvPr>
        </p:nvSpPr>
        <p:spPr>
          <a:xfrm>
            <a:off x="265500" y="1233175"/>
            <a:ext cx="5187300" cy="393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rgbClr val="FF7F2C"/>
              </a:buClr>
              <a:buSzPts val="2000"/>
              <a:buFont typeface="Poppins"/>
              <a:buNone/>
              <a:defRPr sz="2000" b="1">
                <a:solidFill>
                  <a:srgbClr val="FF7F2C"/>
                </a:solidFill>
                <a:latin typeface="Poppins"/>
                <a:ea typeface="Poppins"/>
                <a:cs typeface="Poppins"/>
                <a:sym typeface="Poppins"/>
              </a:defRPr>
            </a:lvl1pPr>
            <a:lvl2pPr lvl="1" algn="ctr">
              <a:lnSpc>
                <a:spcPct val="100000"/>
              </a:lnSpc>
              <a:spcBef>
                <a:spcPts val="0"/>
              </a:spcBef>
              <a:spcAft>
                <a:spcPts val="0"/>
              </a:spcAft>
              <a:buSzPts val="4200"/>
              <a:buFont typeface="Poppins"/>
              <a:buNone/>
              <a:defRPr sz="4200">
                <a:latin typeface="Poppins"/>
                <a:ea typeface="Poppins"/>
                <a:cs typeface="Poppins"/>
                <a:sym typeface="Poppins"/>
              </a:defRPr>
            </a:lvl2pPr>
            <a:lvl3pPr lvl="2" algn="ctr">
              <a:lnSpc>
                <a:spcPct val="100000"/>
              </a:lnSpc>
              <a:spcBef>
                <a:spcPts val="0"/>
              </a:spcBef>
              <a:spcAft>
                <a:spcPts val="0"/>
              </a:spcAft>
              <a:buSzPts val="4200"/>
              <a:buFont typeface="Poppins"/>
              <a:buNone/>
              <a:defRPr sz="4200">
                <a:latin typeface="Poppins"/>
                <a:ea typeface="Poppins"/>
                <a:cs typeface="Poppins"/>
                <a:sym typeface="Poppins"/>
              </a:defRPr>
            </a:lvl3pPr>
            <a:lvl4pPr lvl="3" algn="ctr">
              <a:lnSpc>
                <a:spcPct val="100000"/>
              </a:lnSpc>
              <a:spcBef>
                <a:spcPts val="0"/>
              </a:spcBef>
              <a:spcAft>
                <a:spcPts val="0"/>
              </a:spcAft>
              <a:buSzPts val="4200"/>
              <a:buFont typeface="Poppins"/>
              <a:buNone/>
              <a:defRPr sz="4200">
                <a:latin typeface="Poppins"/>
                <a:ea typeface="Poppins"/>
                <a:cs typeface="Poppins"/>
                <a:sym typeface="Poppins"/>
              </a:defRPr>
            </a:lvl4pPr>
            <a:lvl5pPr lvl="4" algn="ctr">
              <a:lnSpc>
                <a:spcPct val="100000"/>
              </a:lnSpc>
              <a:spcBef>
                <a:spcPts val="0"/>
              </a:spcBef>
              <a:spcAft>
                <a:spcPts val="0"/>
              </a:spcAft>
              <a:buSzPts val="4200"/>
              <a:buFont typeface="Poppins"/>
              <a:buNone/>
              <a:defRPr sz="4200">
                <a:latin typeface="Poppins"/>
                <a:ea typeface="Poppins"/>
                <a:cs typeface="Poppins"/>
                <a:sym typeface="Poppins"/>
              </a:defRPr>
            </a:lvl5pPr>
            <a:lvl6pPr lvl="5" algn="ctr">
              <a:lnSpc>
                <a:spcPct val="100000"/>
              </a:lnSpc>
              <a:spcBef>
                <a:spcPts val="0"/>
              </a:spcBef>
              <a:spcAft>
                <a:spcPts val="0"/>
              </a:spcAft>
              <a:buSzPts val="4200"/>
              <a:buFont typeface="Poppins"/>
              <a:buNone/>
              <a:defRPr sz="4200">
                <a:latin typeface="Poppins"/>
                <a:ea typeface="Poppins"/>
                <a:cs typeface="Poppins"/>
                <a:sym typeface="Poppins"/>
              </a:defRPr>
            </a:lvl6pPr>
            <a:lvl7pPr lvl="6" algn="ctr">
              <a:lnSpc>
                <a:spcPct val="100000"/>
              </a:lnSpc>
              <a:spcBef>
                <a:spcPts val="0"/>
              </a:spcBef>
              <a:spcAft>
                <a:spcPts val="0"/>
              </a:spcAft>
              <a:buSzPts val="4200"/>
              <a:buFont typeface="Poppins"/>
              <a:buNone/>
              <a:defRPr sz="4200">
                <a:latin typeface="Poppins"/>
                <a:ea typeface="Poppins"/>
                <a:cs typeface="Poppins"/>
                <a:sym typeface="Poppins"/>
              </a:defRPr>
            </a:lvl7pPr>
            <a:lvl8pPr lvl="7" algn="ctr">
              <a:lnSpc>
                <a:spcPct val="100000"/>
              </a:lnSpc>
              <a:spcBef>
                <a:spcPts val="0"/>
              </a:spcBef>
              <a:spcAft>
                <a:spcPts val="0"/>
              </a:spcAft>
              <a:buSzPts val="4200"/>
              <a:buFont typeface="Poppins"/>
              <a:buNone/>
              <a:defRPr sz="4200">
                <a:latin typeface="Poppins"/>
                <a:ea typeface="Poppins"/>
                <a:cs typeface="Poppins"/>
                <a:sym typeface="Poppins"/>
              </a:defRPr>
            </a:lvl8pPr>
            <a:lvl9pPr lvl="8" algn="ctr">
              <a:lnSpc>
                <a:spcPct val="100000"/>
              </a:lnSpc>
              <a:spcBef>
                <a:spcPts val="0"/>
              </a:spcBef>
              <a:spcAft>
                <a:spcPts val="0"/>
              </a:spcAft>
              <a:buSzPts val="4200"/>
              <a:buFont typeface="Poppins"/>
              <a:buNone/>
              <a:defRPr sz="4200">
                <a:latin typeface="Poppins"/>
                <a:ea typeface="Poppins"/>
                <a:cs typeface="Poppins"/>
                <a:sym typeface="Poppins"/>
              </a:defRPr>
            </a:lvl9pPr>
          </a:lstStyle>
          <a:p>
            <a:endParaRPr/>
          </a:p>
        </p:txBody>
      </p:sp>
      <p:sp>
        <p:nvSpPr>
          <p:cNvPr id="59" name="Google Shape;5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0" name="Google Shape;60;p20"/>
          <p:cNvSpPr txBox="1">
            <a:spLocks noGrp="1"/>
          </p:cNvSpPr>
          <p:nvPr>
            <p:ph type="title" idx="2"/>
          </p:nvPr>
        </p:nvSpPr>
        <p:spPr>
          <a:xfrm>
            <a:off x="265500" y="1693200"/>
            <a:ext cx="5995200" cy="261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1pPr>
            <a:lvl2pPr lvl="1"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2pPr>
            <a:lvl3pPr lvl="2"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3pPr>
            <a:lvl4pPr lvl="3"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4pPr>
            <a:lvl5pPr lvl="4"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5pPr>
            <a:lvl6pPr lvl="5"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6pPr>
            <a:lvl7pPr lvl="6"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7pPr>
            <a:lvl8pPr lvl="7"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8pPr>
            <a:lvl9pPr lvl="8"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9pPr>
          </a:lstStyle>
          <a:p>
            <a:endParaRPr/>
          </a:p>
        </p:txBody>
      </p:sp>
      <p:sp>
        <p:nvSpPr>
          <p:cNvPr id="61" name="Google Shape;61;p20"/>
          <p:cNvSpPr/>
          <p:nvPr/>
        </p:nvSpPr>
        <p:spPr>
          <a:xfrm rot="-5400000">
            <a:off x="7049050" y="621425"/>
            <a:ext cx="2094900" cy="2094900"/>
          </a:xfrm>
          <a:prstGeom prst="flowChartDelay">
            <a:avLst/>
          </a:prstGeom>
          <a:solidFill>
            <a:srgbClr val="FF7F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20"/>
          <p:cNvSpPr/>
          <p:nvPr/>
        </p:nvSpPr>
        <p:spPr>
          <a:xfrm>
            <a:off x="7049100" y="2603975"/>
            <a:ext cx="2094900" cy="2539500"/>
          </a:xfrm>
          <a:prstGeom prst="rect">
            <a:avLst/>
          </a:prstGeom>
          <a:solidFill>
            <a:srgbClr val="FF7F2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ntro Slide 1">
  <p:cSld name="SECTION_TITLE_AND_DESCRIPTION_3">
    <p:spTree>
      <p:nvGrpSpPr>
        <p:cNvPr id="1" name="Shape 63"/>
        <p:cNvGrpSpPr/>
        <p:nvPr/>
      </p:nvGrpSpPr>
      <p:grpSpPr>
        <a:xfrm>
          <a:off x="0" y="0"/>
          <a:ext cx="0" cy="0"/>
          <a:chOff x="0" y="0"/>
          <a:chExt cx="0" cy="0"/>
        </a:xfrm>
      </p:grpSpPr>
      <p:sp>
        <p:nvSpPr>
          <p:cNvPr id="64" name="Google Shape;64;p21"/>
          <p:cNvSpPr txBox="1">
            <a:spLocks noGrp="1"/>
          </p:cNvSpPr>
          <p:nvPr>
            <p:ph type="title"/>
          </p:nvPr>
        </p:nvSpPr>
        <p:spPr>
          <a:xfrm>
            <a:off x="265500" y="1233175"/>
            <a:ext cx="5187300" cy="393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rgbClr val="FF7F2C"/>
              </a:buClr>
              <a:buSzPts val="2000"/>
              <a:buFont typeface="Poppins"/>
              <a:buNone/>
              <a:defRPr sz="2000" b="1">
                <a:solidFill>
                  <a:srgbClr val="FF7F2C"/>
                </a:solidFill>
                <a:latin typeface="Poppins"/>
                <a:ea typeface="Poppins"/>
                <a:cs typeface="Poppins"/>
                <a:sym typeface="Poppins"/>
              </a:defRPr>
            </a:lvl1pPr>
            <a:lvl2pPr lvl="1" algn="ctr">
              <a:lnSpc>
                <a:spcPct val="100000"/>
              </a:lnSpc>
              <a:spcBef>
                <a:spcPts val="0"/>
              </a:spcBef>
              <a:spcAft>
                <a:spcPts val="0"/>
              </a:spcAft>
              <a:buSzPts val="4200"/>
              <a:buFont typeface="Poppins"/>
              <a:buNone/>
              <a:defRPr sz="4200">
                <a:latin typeface="Poppins"/>
                <a:ea typeface="Poppins"/>
                <a:cs typeface="Poppins"/>
                <a:sym typeface="Poppins"/>
              </a:defRPr>
            </a:lvl2pPr>
            <a:lvl3pPr lvl="2" algn="ctr">
              <a:lnSpc>
                <a:spcPct val="100000"/>
              </a:lnSpc>
              <a:spcBef>
                <a:spcPts val="0"/>
              </a:spcBef>
              <a:spcAft>
                <a:spcPts val="0"/>
              </a:spcAft>
              <a:buSzPts val="4200"/>
              <a:buFont typeface="Poppins"/>
              <a:buNone/>
              <a:defRPr sz="4200">
                <a:latin typeface="Poppins"/>
                <a:ea typeface="Poppins"/>
                <a:cs typeface="Poppins"/>
                <a:sym typeface="Poppins"/>
              </a:defRPr>
            </a:lvl3pPr>
            <a:lvl4pPr lvl="3" algn="ctr">
              <a:lnSpc>
                <a:spcPct val="100000"/>
              </a:lnSpc>
              <a:spcBef>
                <a:spcPts val="0"/>
              </a:spcBef>
              <a:spcAft>
                <a:spcPts val="0"/>
              </a:spcAft>
              <a:buSzPts val="4200"/>
              <a:buFont typeface="Poppins"/>
              <a:buNone/>
              <a:defRPr sz="4200">
                <a:latin typeface="Poppins"/>
                <a:ea typeface="Poppins"/>
                <a:cs typeface="Poppins"/>
                <a:sym typeface="Poppins"/>
              </a:defRPr>
            </a:lvl4pPr>
            <a:lvl5pPr lvl="4" algn="ctr">
              <a:lnSpc>
                <a:spcPct val="100000"/>
              </a:lnSpc>
              <a:spcBef>
                <a:spcPts val="0"/>
              </a:spcBef>
              <a:spcAft>
                <a:spcPts val="0"/>
              </a:spcAft>
              <a:buSzPts val="4200"/>
              <a:buFont typeface="Poppins"/>
              <a:buNone/>
              <a:defRPr sz="4200">
                <a:latin typeface="Poppins"/>
                <a:ea typeface="Poppins"/>
                <a:cs typeface="Poppins"/>
                <a:sym typeface="Poppins"/>
              </a:defRPr>
            </a:lvl5pPr>
            <a:lvl6pPr lvl="5" algn="ctr">
              <a:lnSpc>
                <a:spcPct val="100000"/>
              </a:lnSpc>
              <a:spcBef>
                <a:spcPts val="0"/>
              </a:spcBef>
              <a:spcAft>
                <a:spcPts val="0"/>
              </a:spcAft>
              <a:buSzPts val="4200"/>
              <a:buFont typeface="Poppins"/>
              <a:buNone/>
              <a:defRPr sz="4200">
                <a:latin typeface="Poppins"/>
                <a:ea typeface="Poppins"/>
                <a:cs typeface="Poppins"/>
                <a:sym typeface="Poppins"/>
              </a:defRPr>
            </a:lvl6pPr>
            <a:lvl7pPr lvl="6" algn="ctr">
              <a:lnSpc>
                <a:spcPct val="100000"/>
              </a:lnSpc>
              <a:spcBef>
                <a:spcPts val="0"/>
              </a:spcBef>
              <a:spcAft>
                <a:spcPts val="0"/>
              </a:spcAft>
              <a:buSzPts val="4200"/>
              <a:buFont typeface="Poppins"/>
              <a:buNone/>
              <a:defRPr sz="4200">
                <a:latin typeface="Poppins"/>
                <a:ea typeface="Poppins"/>
                <a:cs typeface="Poppins"/>
                <a:sym typeface="Poppins"/>
              </a:defRPr>
            </a:lvl7pPr>
            <a:lvl8pPr lvl="7" algn="ctr">
              <a:lnSpc>
                <a:spcPct val="100000"/>
              </a:lnSpc>
              <a:spcBef>
                <a:spcPts val="0"/>
              </a:spcBef>
              <a:spcAft>
                <a:spcPts val="0"/>
              </a:spcAft>
              <a:buSzPts val="4200"/>
              <a:buFont typeface="Poppins"/>
              <a:buNone/>
              <a:defRPr sz="4200">
                <a:latin typeface="Poppins"/>
                <a:ea typeface="Poppins"/>
                <a:cs typeface="Poppins"/>
                <a:sym typeface="Poppins"/>
              </a:defRPr>
            </a:lvl8pPr>
            <a:lvl9pPr lvl="8" algn="ctr">
              <a:lnSpc>
                <a:spcPct val="100000"/>
              </a:lnSpc>
              <a:spcBef>
                <a:spcPts val="0"/>
              </a:spcBef>
              <a:spcAft>
                <a:spcPts val="0"/>
              </a:spcAft>
              <a:buSzPts val="4200"/>
              <a:buFont typeface="Poppins"/>
              <a:buNone/>
              <a:defRPr sz="4200">
                <a:latin typeface="Poppins"/>
                <a:ea typeface="Poppins"/>
                <a:cs typeface="Poppins"/>
                <a:sym typeface="Poppins"/>
              </a:defRPr>
            </a:lvl9pPr>
          </a:lstStyle>
          <a:p>
            <a:endParaRPr/>
          </a:p>
        </p:txBody>
      </p:sp>
      <p:sp>
        <p:nvSpPr>
          <p:cNvPr id="65" name="Google Shape;6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66" name="Google Shape;66;p21"/>
          <p:cNvSpPr txBox="1">
            <a:spLocks noGrp="1"/>
          </p:cNvSpPr>
          <p:nvPr>
            <p:ph type="title" idx="2"/>
          </p:nvPr>
        </p:nvSpPr>
        <p:spPr>
          <a:xfrm>
            <a:off x="265500" y="1693200"/>
            <a:ext cx="5995200" cy="2615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1pPr>
            <a:lvl2pPr lvl="1"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2pPr>
            <a:lvl3pPr lvl="2"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3pPr>
            <a:lvl4pPr lvl="3"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4pPr>
            <a:lvl5pPr lvl="4"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5pPr>
            <a:lvl6pPr lvl="5"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6pPr>
            <a:lvl7pPr lvl="6"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7pPr>
            <a:lvl8pPr lvl="7"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8pPr>
            <a:lvl9pPr lvl="8" algn="ctr">
              <a:lnSpc>
                <a:spcPct val="100000"/>
              </a:lnSpc>
              <a:spcBef>
                <a:spcPts val="0"/>
              </a:spcBef>
              <a:spcAft>
                <a:spcPts val="0"/>
              </a:spcAft>
              <a:buClr>
                <a:srgbClr val="2F3132"/>
              </a:buClr>
              <a:buSzPts val="1400"/>
              <a:buFont typeface="Poppins"/>
              <a:buNone/>
              <a:defRPr sz="1400">
                <a:solidFill>
                  <a:srgbClr val="2F3132"/>
                </a:solidFill>
                <a:latin typeface="Poppins"/>
                <a:ea typeface="Poppins"/>
                <a:cs typeface="Poppins"/>
                <a:sym typeface="Poppins"/>
              </a:defRPr>
            </a:lvl9pPr>
          </a:lstStyle>
          <a:p>
            <a:endParaRPr/>
          </a:p>
        </p:txBody>
      </p:sp>
      <p:sp>
        <p:nvSpPr>
          <p:cNvPr id="67" name="Google Shape;67;p21"/>
          <p:cNvSpPr/>
          <p:nvPr/>
        </p:nvSpPr>
        <p:spPr>
          <a:xfrm rot="-5400000">
            <a:off x="7049050" y="0"/>
            <a:ext cx="2094900" cy="2094900"/>
          </a:xfrm>
          <a:prstGeom prst="flowChartDelay">
            <a:avLst/>
          </a:prstGeom>
          <a:solidFill>
            <a:srgbClr val="00B8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21"/>
          <p:cNvSpPr/>
          <p:nvPr/>
        </p:nvSpPr>
        <p:spPr>
          <a:xfrm>
            <a:off x="7049100" y="1821075"/>
            <a:ext cx="2094900" cy="3322500"/>
          </a:xfrm>
          <a:prstGeom prst="rect">
            <a:avLst/>
          </a:prstGeom>
          <a:solidFill>
            <a:srgbClr val="00B8F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adLib">
  <p:cSld name="SECTION_TITLE_AND_DESCRIPTION_2_1">
    <p:spTree>
      <p:nvGrpSpPr>
        <p:cNvPr id="1" name="Shape 69"/>
        <p:cNvGrpSpPr/>
        <p:nvPr/>
      </p:nvGrpSpPr>
      <p:grpSpPr>
        <a:xfrm>
          <a:off x="0" y="0"/>
          <a:ext cx="0" cy="0"/>
          <a:chOff x="0" y="0"/>
          <a:chExt cx="0" cy="0"/>
        </a:xfrm>
      </p:grpSpPr>
      <p:sp>
        <p:nvSpPr>
          <p:cNvPr id="70" name="Google Shape;70;p22"/>
          <p:cNvSpPr/>
          <p:nvPr/>
        </p:nvSpPr>
        <p:spPr>
          <a:xfrm>
            <a:off x="168600" y="159800"/>
            <a:ext cx="8806800" cy="4824000"/>
          </a:xfrm>
          <a:prstGeom prst="rect">
            <a:avLst/>
          </a:prstGeom>
          <a:noFill/>
          <a:ln w="9525" cap="flat" cmpd="sng">
            <a:solidFill>
              <a:srgbClr val="814EFA"/>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22"/>
          <p:cNvSpPr txBox="1"/>
          <p:nvPr/>
        </p:nvSpPr>
        <p:spPr>
          <a:xfrm>
            <a:off x="643650" y="526950"/>
            <a:ext cx="7856700" cy="4089600"/>
          </a:xfrm>
          <a:prstGeom prst="rect">
            <a:avLst/>
          </a:prstGeom>
          <a:noFill/>
          <a:ln>
            <a:noFill/>
          </a:ln>
        </p:spPr>
        <p:txBody>
          <a:bodyPr spcFirstLastPara="1" wrap="square" lIns="91425" tIns="91425" rIns="91425" bIns="91425" anchor="ctr" anchorCtr="0">
            <a:normAutofit fontScale="92500"/>
          </a:bodyPr>
          <a:lstStyle/>
          <a:p>
            <a:pPr marL="0" marR="0" lvl="0" indent="0" algn="l" rtl="0">
              <a:lnSpc>
                <a:spcPct val="150000"/>
              </a:lnSpc>
              <a:spcBef>
                <a:spcPts val="0"/>
              </a:spcBef>
              <a:spcAft>
                <a:spcPts val="0"/>
              </a:spcAft>
              <a:buClr>
                <a:srgbClr val="000000"/>
              </a:buClr>
              <a:buSzPct val="100000"/>
              <a:buFont typeface="Arial"/>
              <a:buNone/>
            </a:pPr>
            <a:r>
              <a:rPr lang="en" sz="1500" b="0" i="0" u="none" strike="noStrike" cap="none">
                <a:solidFill>
                  <a:srgbClr val="595959"/>
                </a:solidFill>
                <a:latin typeface="Poppins Light"/>
                <a:ea typeface="Poppins Light"/>
                <a:cs typeface="Poppins Light"/>
                <a:sym typeface="Poppins Light"/>
              </a:rPr>
              <a:t>Once upon a time, a little mouse lived in a</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in the forest. Every morning when the air was full of</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 the mouse would scamper off to a nearby</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and</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into an enchanted mirror that had been left there long ago by</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a:t>
            </a:r>
            <a:endParaRPr sz="1100" b="0" i="0" u="none" strike="noStrike" cap="none">
              <a:solidFill>
                <a:srgbClr val="595959"/>
              </a:solidFill>
              <a:latin typeface="Poppins Light"/>
              <a:ea typeface="Poppins Light"/>
              <a:cs typeface="Poppins Light"/>
              <a:sym typeface="Poppins Light"/>
            </a:endParaRPr>
          </a:p>
          <a:p>
            <a:pPr marL="0" marR="0" lvl="0" indent="0" algn="l" rtl="0">
              <a:lnSpc>
                <a:spcPct val="135000"/>
              </a:lnSpc>
              <a:spcBef>
                <a:spcPts val="1200"/>
              </a:spcBef>
              <a:spcAft>
                <a:spcPts val="0"/>
              </a:spcAft>
              <a:buClr>
                <a:srgbClr val="000000"/>
              </a:buClr>
              <a:buSzPct val="100000"/>
              <a:buFont typeface="Arial"/>
              <a:buNone/>
            </a:pPr>
            <a:r>
              <a:rPr lang="en" sz="1500" b="0" i="0" u="none" strike="noStrike" cap="none">
                <a:solidFill>
                  <a:srgbClr val="595959"/>
                </a:solidFill>
                <a:latin typeface="Poppins Light"/>
                <a:ea typeface="Poppins Light"/>
                <a:cs typeface="Poppins Light"/>
                <a:sym typeface="Poppins Light"/>
              </a:rPr>
              <a:t>But one day, the mirror was</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 This made the mouse</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 Determined to get things back to normal, the mouse</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himself with</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C3C6C8"/>
                </a:solidFill>
                <a:latin typeface="Poppins Light"/>
                <a:ea typeface="Poppins Light"/>
                <a:cs typeface="Poppins Light"/>
                <a:sym typeface="Poppins Light"/>
              </a:rPr>
              <a:t> </a:t>
            </a:r>
            <a:br>
              <a:rPr lang="en" sz="1500" b="0" i="0" u="none" strike="noStrike" cap="none">
                <a:solidFill>
                  <a:srgbClr val="C3C6C8"/>
                </a:solidFill>
                <a:latin typeface="Poppins Light"/>
                <a:ea typeface="Poppins Light"/>
                <a:cs typeface="Poppins Light"/>
                <a:sym typeface="Poppins Light"/>
              </a:rPr>
            </a:b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and went out</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 He</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until he </a:t>
            </a:r>
            <a:br>
              <a:rPr lang="en" sz="1500" b="0" i="0" u="none" strike="noStrike" cap="none">
                <a:solidFill>
                  <a:srgbClr val="595959"/>
                </a:solidFill>
                <a:latin typeface="Poppins Light"/>
                <a:ea typeface="Poppins Light"/>
                <a:cs typeface="Poppins Light"/>
                <a:sym typeface="Poppins Light"/>
              </a:rPr>
            </a:br>
            <a:r>
              <a:rPr lang="en" sz="1500" b="0" i="0" u="none" strike="noStrike" cap="none">
                <a:solidFill>
                  <a:srgbClr val="595959"/>
                </a:solidFill>
                <a:latin typeface="Poppins Light"/>
                <a:ea typeface="Poppins Light"/>
                <a:cs typeface="Poppins Light"/>
                <a:sym typeface="Poppins Light"/>
              </a:rPr>
              <a:t>was exhausted!</a:t>
            </a:r>
            <a:endParaRPr sz="1500" b="0" i="0" u="none" strike="noStrike" cap="none">
              <a:solidFill>
                <a:srgbClr val="595959"/>
              </a:solidFill>
              <a:latin typeface="Poppins Light"/>
              <a:ea typeface="Poppins Light"/>
              <a:cs typeface="Poppins Light"/>
              <a:sym typeface="Poppins Light"/>
            </a:endParaRPr>
          </a:p>
          <a:p>
            <a:pPr marL="0" marR="0" lvl="0" indent="0" algn="l" rtl="0">
              <a:lnSpc>
                <a:spcPct val="135000"/>
              </a:lnSpc>
              <a:spcBef>
                <a:spcPts val="1000"/>
              </a:spcBef>
              <a:spcAft>
                <a:spcPts val="0"/>
              </a:spcAft>
              <a:buClr>
                <a:srgbClr val="000000"/>
              </a:buClr>
              <a:buSzPct val="100000"/>
              <a:buFont typeface="Arial"/>
              <a:buNone/>
            </a:pPr>
            <a:r>
              <a:rPr lang="en" sz="1500" b="0" i="0" u="none" strike="noStrike" cap="none">
                <a:solidFill>
                  <a:srgbClr val="595959"/>
                </a:solidFill>
                <a:latin typeface="Poppins Light"/>
                <a:ea typeface="Poppins Light"/>
                <a:cs typeface="Poppins Light"/>
                <a:sym typeface="Poppins Light"/>
              </a:rPr>
              <a:t>Then, just when he was about to give up, the mouse</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the mirror with his</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and let out a triumphant</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And he lived happily ever after, until his</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was</a:t>
            </a:r>
            <a:r>
              <a:rPr lang="en" sz="1500" b="0" i="0" u="none" strike="noStrike" cap="none">
                <a:solidFill>
                  <a:srgbClr val="C3C6C8"/>
                </a:solidFill>
                <a:latin typeface="Poppins Light"/>
                <a:ea typeface="Poppins Light"/>
                <a:cs typeface="Poppins Light"/>
                <a:sym typeface="Poppins Light"/>
              </a:rPr>
              <a:t> </a:t>
            </a:r>
            <a:r>
              <a:rPr lang="en" sz="1500" b="0" i="0" u="sng" strike="noStrike" cap="none" baseline="-25000">
                <a:solidFill>
                  <a:srgbClr val="C3C6C8"/>
                </a:solidFill>
                <a:latin typeface="Poppins Light"/>
                <a:ea typeface="Poppins Light"/>
                <a:cs typeface="Poppins Light"/>
                <a:sym typeface="Poppins Light"/>
              </a:rPr>
              <a:t>                                      </a:t>
            </a:r>
            <a:r>
              <a:rPr lang="en" sz="1500" b="0" i="0" u="none" strike="noStrike" cap="none">
                <a:solidFill>
                  <a:srgbClr val="595959"/>
                </a:solidFill>
                <a:latin typeface="Poppins Light"/>
                <a:ea typeface="Poppins Light"/>
                <a:cs typeface="Poppins Light"/>
                <a:sym typeface="Poppins Light"/>
              </a:rPr>
              <a:t>. </a:t>
            </a:r>
            <a:endParaRPr sz="1500" b="0" i="0" u="none" strike="noStrike" cap="none">
              <a:solidFill>
                <a:srgbClr val="595959"/>
              </a:solidFill>
              <a:latin typeface="Poppins Light"/>
              <a:ea typeface="Poppins Light"/>
              <a:cs typeface="Poppins Light"/>
              <a:sym typeface="Poppins Light"/>
            </a:endParaRPr>
          </a:p>
        </p:txBody>
      </p:sp>
      <p:sp>
        <p:nvSpPr>
          <p:cNvPr id="72" name="Google Shape;72;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73" name="Google Shape;73;p22"/>
          <p:cNvSpPr txBox="1"/>
          <p:nvPr/>
        </p:nvSpPr>
        <p:spPr>
          <a:xfrm>
            <a:off x="4795475" y="920000"/>
            <a:ext cx="1161900" cy="1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noun</a:t>
            </a:r>
            <a:endParaRPr sz="800" b="0" i="0" u="none" strike="noStrike" cap="none">
              <a:solidFill>
                <a:srgbClr val="B7B7B7"/>
              </a:solidFill>
              <a:latin typeface="Poppins Light"/>
              <a:ea typeface="Poppins Light"/>
              <a:cs typeface="Poppins Light"/>
              <a:sym typeface="Poppins Light"/>
            </a:endParaRPr>
          </a:p>
        </p:txBody>
      </p:sp>
      <p:sp>
        <p:nvSpPr>
          <p:cNvPr id="74" name="Google Shape;74;p22"/>
          <p:cNvSpPr txBox="1"/>
          <p:nvPr/>
        </p:nvSpPr>
        <p:spPr>
          <a:xfrm>
            <a:off x="3833625" y="1267050"/>
            <a:ext cx="1128000" cy="1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noun</a:t>
            </a:r>
            <a:endParaRPr sz="800" b="0" i="0" u="none" strike="noStrike" cap="none">
              <a:solidFill>
                <a:srgbClr val="B7B7B7"/>
              </a:solidFill>
              <a:latin typeface="Poppins Light"/>
              <a:ea typeface="Poppins Light"/>
              <a:cs typeface="Poppins Light"/>
              <a:sym typeface="Poppins Light"/>
            </a:endParaRPr>
          </a:p>
        </p:txBody>
      </p:sp>
      <p:sp>
        <p:nvSpPr>
          <p:cNvPr id="75" name="Google Shape;75;p22"/>
          <p:cNvSpPr txBox="1"/>
          <p:nvPr/>
        </p:nvSpPr>
        <p:spPr>
          <a:xfrm>
            <a:off x="1445075" y="1606900"/>
            <a:ext cx="1185300" cy="1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noun</a:t>
            </a:r>
            <a:endParaRPr sz="800" b="0" i="0" u="none" strike="noStrike" cap="none">
              <a:solidFill>
                <a:srgbClr val="B7B7B7"/>
              </a:solidFill>
              <a:latin typeface="Poppins Light"/>
              <a:ea typeface="Poppins Light"/>
              <a:cs typeface="Poppins Light"/>
              <a:sym typeface="Poppins Light"/>
            </a:endParaRPr>
          </a:p>
        </p:txBody>
      </p:sp>
      <p:sp>
        <p:nvSpPr>
          <p:cNvPr id="76" name="Google Shape;76;p22"/>
          <p:cNvSpPr txBox="1"/>
          <p:nvPr/>
        </p:nvSpPr>
        <p:spPr>
          <a:xfrm>
            <a:off x="3138275" y="1606900"/>
            <a:ext cx="1185300" cy="1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verb</a:t>
            </a:r>
            <a:endParaRPr sz="800" b="0" i="0" u="none" strike="noStrike" cap="none">
              <a:solidFill>
                <a:srgbClr val="B7B7B7"/>
              </a:solidFill>
              <a:latin typeface="Poppins Light"/>
              <a:ea typeface="Poppins Light"/>
              <a:cs typeface="Poppins Light"/>
              <a:sym typeface="Poppins Light"/>
            </a:endParaRPr>
          </a:p>
        </p:txBody>
      </p:sp>
      <p:sp>
        <p:nvSpPr>
          <p:cNvPr id="77" name="Google Shape;77;p22"/>
          <p:cNvSpPr txBox="1"/>
          <p:nvPr/>
        </p:nvSpPr>
        <p:spPr>
          <a:xfrm>
            <a:off x="2799150" y="1954150"/>
            <a:ext cx="1226100" cy="1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800" b="0" i="0" u="none" strike="noStrike" cap="none">
                <a:solidFill>
                  <a:srgbClr val="B7B7B7"/>
                </a:solidFill>
                <a:latin typeface="Poppins Light"/>
                <a:ea typeface="Poppins Light"/>
                <a:cs typeface="Poppins Light"/>
                <a:sym typeface="Poppins Light"/>
              </a:rPr>
              <a:t>adjective</a:t>
            </a:r>
            <a:endParaRPr sz="800" b="0" i="0" u="none" strike="noStrike" cap="none">
              <a:solidFill>
                <a:srgbClr val="B7B7B7"/>
              </a:solidFill>
              <a:latin typeface="Poppins Light"/>
              <a:ea typeface="Poppins Light"/>
              <a:cs typeface="Poppins Light"/>
              <a:sym typeface="Poppins Light"/>
            </a:endParaRPr>
          </a:p>
        </p:txBody>
      </p:sp>
      <p:sp>
        <p:nvSpPr>
          <p:cNvPr id="78" name="Google Shape;78;p22"/>
          <p:cNvSpPr txBox="1"/>
          <p:nvPr/>
        </p:nvSpPr>
        <p:spPr>
          <a:xfrm>
            <a:off x="4250550" y="1954150"/>
            <a:ext cx="1009500" cy="1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Plural noun</a:t>
            </a:r>
            <a:endParaRPr sz="800" b="0" i="0" u="none" strike="noStrike" cap="none">
              <a:solidFill>
                <a:srgbClr val="B7B7B7"/>
              </a:solidFill>
              <a:latin typeface="Poppins Light"/>
              <a:ea typeface="Poppins Light"/>
              <a:cs typeface="Poppins Light"/>
              <a:sym typeface="Poppins Light"/>
            </a:endParaRPr>
          </a:p>
        </p:txBody>
      </p:sp>
      <p:sp>
        <p:nvSpPr>
          <p:cNvPr id="79" name="Google Shape;79;p22"/>
          <p:cNvSpPr txBox="1"/>
          <p:nvPr/>
        </p:nvSpPr>
        <p:spPr>
          <a:xfrm>
            <a:off x="6716525" y="2454375"/>
            <a:ext cx="1009500" cy="1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adjective</a:t>
            </a:r>
            <a:endParaRPr sz="800" b="0" i="0" u="none" strike="noStrike" cap="none">
              <a:solidFill>
                <a:srgbClr val="B7B7B7"/>
              </a:solidFill>
              <a:latin typeface="Poppins Light"/>
              <a:ea typeface="Poppins Light"/>
              <a:cs typeface="Poppins Light"/>
              <a:sym typeface="Poppins Light"/>
            </a:endParaRPr>
          </a:p>
        </p:txBody>
      </p:sp>
      <p:sp>
        <p:nvSpPr>
          <p:cNvPr id="80" name="Google Shape;80;p22"/>
          <p:cNvSpPr txBox="1"/>
          <p:nvPr/>
        </p:nvSpPr>
        <p:spPr>
          <a:xfrm>
            <a:off x="3386675" y="2454375"/>
            <a:ext cx="1185300" cy="1539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adjective</a:t>
            </a:r>
            <a:endParaRPr sz="800" b="0" i="0" u="none" strike="noStrike" cap="none">
              <a:solidFill>
                <a:srgbClr val="B7B7B7"/>
              </a:solidFill>
              <a:latin typeface="Poppins Light"/>
              <a:ea typeface="Poppins Light"/>
              <a:cs typeface="Poppins Light"/>
              <a:sym typeface="Poppins Light"/>
            </a:endParaRPr>
          </a:p>
        </p:txBody>
      </p:sp>
      <p:sp>
        <p:nvSpPr>
          <p:cNvPr id="81" name="Google Shape;81;p22"/>
          <p:cNvSpPr txBox="1"/>
          <p:nvPr/>
        </p:nvSpPr>
        <p:spPr>
          <a:xfrm>
            <a:off x="5700050" y="2754900"/>
            <a:ext cx="1507200" cy="153900"/>
          </a:xfrm>
          <a:prstGeom prst="rect">
            <a:avLst/>
          </a:prstGeom>
          <a:noFill/>
          <a:ln>
            <a:noFill/>
          </a:ln>
        </p:spPr>
        <p:txBody>
          <a:bodyPr spcFirstLastPara="1" wrap="square" lIns="91425" tIns="91425" rIns="91425" bIns="91425" anchor="ctr" anchorCtr="0">
            <a:noAutofit/>
          </a:bodyPr>
          <a:lstStyle/>
          <a:p>
            <a:pPr marL="0" marR="0" lvl="0" indent="0" algn="ctr" rtl="0">
              <a:lnSpc>
                <a:spcPct val="75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verb that ends in </a:t>
            </a:r>
            <a:r>
              <a:rPr lang="en" sz="800" b="0" i="1" u="none" strike="noStrike" cap="none">
                <a:solidFill>
                  <a:srgbClr val="B7B7B7"/>
                </a:solidFill>
                <a:latin typeface="Poppins Medium"/>
                <a:ea typeface="Poppins Medium"/>
                <a:cs typeface="Poppins Medium"/>
                <a:sym typeface="Poppins Medium"/>
              </a:rPr>
              <a:t>ed</a:t>
            </a:r>
            <a:endParaRPr sz="800" b="0" i="1" u="none" strike="noStrike" cap="none">
              <a:solidFill>
                <a:srgbClr val="B7B7B7"/>
              </a:solidFill>
              <a:latin typeface="Poppins Medium"/>
              <a:ea typeface="Poppins Medium"/>
              <a:cs typeface="Poppins Medium"/>
              <a:sym typeface="Poppins Medium"/>
            </a:endParaRPr>
          </a:p>
        </p:txBody>
      </p:sp>
      <p:sp>
        <p:nvSpPr>
          <p:cNvPr id="82" name="Google Shape;82;p22"/>
          <p:cNvSpPr txBox="1"/>
          <p:nvPr/>
        </p:nvSpPr>
        <p:spPr>
          <a:xfrm>
            <a:off x="797600" y="3061000"/>
            <a:ext cx="1185300" cy="1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noun</a:t>
            </a:r>
            <a:endParaRPr sz="800" b="0" i="0" u="none" strike="noStrike" cap="none">
              <a:solidFill>
                <a:srgbClr val="B7B7B7"/>
              </a:solidFill>
              <a:latin typeface="Poppins Light"/>
              <a:ea typeface="Poppins Light"/>
              <a:cs typeface="Poppins Light"/>
              <a:sym typeface="Poppins Light"/>
            </a:endParaRPr>
          </a:p>
        </p:txBody>
      </p:sp>
      <p:sp>
        <p:nvSpPr>
          <p:cNvPr id="83" name="Google Shape;83;p22"/>
          <p:cNvSpPr txBox="1"/>
          <p:nvPr/>
        </p:nvSpPr>
        <p:spPr>
          <a:xfrm>
            <a:off x="3386675" y="3061000"/>
            <a:ext cx="1936800" cy="168600"/>
          </a:xfrm>
          <a:prstGeom prst="rect">
            <a:avLst/>
          </a:prstGeom>
          <a:noFill/>
          <a:ln>
            <a:noFill/>
          </a:ln>
        </p:spPr>
        <p:txBody>
          <a:bodyPr spcFirstLastPara="1" wrap="square" lIns="91425" tIns="91425" rIns="91425" bIns="91425" anchor="ctr" anchorCtr="0">
            <a:noAutofit/>
          </a:bodyPr>
          <a:lstStyle/>
          <a:p>
            <a:pPr marL="0" marR="0" lvl="0" indent="0" algn="ctr" rtl="0">
              <a:lnSpc>
                <a:spcPct val="75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verb that ends in </a:t>
            </a:r>
            <a:r>
              <a:rPr lang="en" sz="800" b="0" i="1" u="none" strike="noStrike" cap="none">
                <a:solidFill>
                  <a:srgbClr val="B7B7B7"/>
                </a:solidFill>
                <a:latin typeface="Poppins Medium"/>
                <a:ea typeface="Poppins Medium"/>
                <a:cs typeface="Poppins Medium"/>
                <a:sym typeface="Poppins Medium"/>
              </a:rPr>
              <a:t>ing</a:t>
            </a:r>
            <a:endParaRPr sz="800" b="0" i="1" u="none" strike="noStrike" cap="none">
              <a:solidFill>
                <a:srgbClr val="B7B7B7"/>
              </a:solidFill>
              <a:latin typeface="Poppins Medium"/>
              <a:ea typeface="Poppins Medium"/>
              <a:cs typeface="Poppins Medium"/>
              <a:sym typeface="Poppins Medium"/>
            </a:endParaRPr>
          </a:p>
        </p:txBody>
      </p:sp>
      <p:sp>
        <p:nvSpPr>
          <p:cNvPr id="84" name="Google Shape;84;p22"/>
          <p:cNvSpPr txBox="1"/>
          <p:nvPr/>
        </p:nvSpPr>
        <p:spPr>
          <a:xfrm>
            <a:off x="1498775" y="4149975"/>
            <a:ext cx="1161900" cy="52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noun</a:t>
            </a:r>
            <a:endParaRPr sz="800" b="0" i="0" u="none" strike="noStrike" cap="none">
              <a:solidFill>
                <a:srgbClr val="B7B7B7"/>
              </a:solidFill>
              <a:latin typeface="Poppins Light"/>
              <a:ea typeface="Poppins Light"/>
              <a:cs typeface="Poppins Light"/>
              <a:sym typeface="Poppins Light"/>
            </a:endParaRPr>
          </a:p>
        </p:txBody>
      </p:sp>
      <p:sp>
        <p:nvSpPr>
          <p:cNvPr id="85" name="Google Shape;85;p22"/>
          <p:cNvSpPr txBox="1"/>
          <p:nvPr/>
        </p:nvSpPr>
        <p:spPr>
          <a:xfrm>
            <a:off x="5107600" y="4149975"/>
            <a:ext cx="1161900" cy="52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noun</a:t>
            </a:r>
            <a:endParaRPr sz="800" b="0" i="0" u="none" strike="noStrike" cap="none">
              <a:solidFill>
                <a:srgbClr val="B7B7B7"/>
              </a:solidFill>
              <a:latin typeface="Poppins Light"/>
              <a:ea typeface="Poppins Light"/>
              <a:cs typeface="Poppins Light"/>
              <a:sym typeface="Poppins Light"/>
            </a:endParaRPr>
          </a:p>
        </p:txBody>
      </p:sp>
      <p:sp>
        <p:nvSpPr>
          <p:cNvPr id="86" name="Google Shape;86;p22"/>
          <p:cNvSpPr txBox="1"/>
          <p:nvPr/>
        </p:nvSpPr>
        <p:spPr>
          <a:xfrm>
            <a:off x="2510150" y="4441250"/>
            <a:ext cx="1278600" cy="8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noun</a:t>
            </a:r>
            <a:endParaRPr sz="800" b="0" i="0" u="none" strike="noStrike" cap="none">
              <a:solidFill>
                <a:srgbClr val="B7B7B7"/>
              </a:solidFill>
              <a:latin typeface="Poppins Light"/>
              <a:ea typeface="Poppins Light"/>
              <a:cs typeface="Poppins Light"/>
              <a:sym typeface="Poppins Light"/>
            </a:endParaRPr>
          </a:p>
        </p:txBody>
      </p:sp>
      <p:sp>
        <p:nvSpPr>
          <p:cNvPr id="87" name="Google Shape;87;p22"/>
          <p:cNvSpPr txBox="1"/>
          <p:nvPr/>
        </p:nvSpPr>
        <p:spPr>
          <a:xfrm>
            <a:off x="4250549" y="4441250"/>
            <a:ext cx="1034400" cy="122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adjective</a:t>
            </a:r>
            <a:endParaRPr sz="800" b="0" i="0" u="none" strike="noStrike" cap="none">
              <a:solidFill>
                <a:srgbClr val="B7B7B7"/>
              </a:solidFill>
              <a:latin typeface="Poppins Light"/>
              <a:ea typeface="Poppins Light"/>
              <a:cs typeface="Poppins Light"/>
              <a:sym typeface="Poppins Light"/>
            </a:endParaRPr>
          </a:p>
        </p:txBody>
      </p:sp>
      <p:sp>
        <p:nvSpPr>
          <p:cNvPr id="88" name="Google Shape;88;p22"/>
          <p:cNvSpPr txBox="1"/>
          <p:nvPr/>
        </p:nvSpPr>
        <p:spPr>
          <a:xfrm>
            <a:off x="5687650" y="3061000"/>
            <a:ext cx="1758900" cy="168600"/>
          </a:xfrm>
          <a:prstGeom prst="rect">
            <a:avLst/>
          </a:prstGeom>
          <a:noFill/>
          <a:ln>
            <a:noFill/>
          </a:ln>
        </p:spPr>
        <p:txBody>
          <a:bodyPr spcFirstLastPara="1" wrap="square" lIns="91425" tIns="91425" rIns="91425" bIns="91425" anchor="ctr" anchorCtr="0">
            <a:noAutofit/>
          </a:bodyPr>
          <a:lstStyle/>
          <a:p>
            <a:pPr marL="0" marR="0" lvl="0" indent="0" algn="ctr" rtl="0">
              <a:lnSpc>
                <a:spcPct val="75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verb that ends in </a:t>
            </a:r>
            <a:r>
              <a:rPr lang="en" sz="800" b="0" i="1" u="none" strike="noStrike" cap="none">
                <a:solidFill>
                  <a:srgbClr val="B7B7B7"/>
                </a:solidFill>
                <a:latin typeface="Poppins Medium"/>
                <a:ea typeface="Poppins Medium"/>
                <a:cs typeface="Poppins Medium"/>
                <a:sym typeface="Poppins Medium"/>
              </a:rPr>
              <a:t>ed</a:t>
            </a:r>
            <a:endParaRPr sz="800" b="0" i="1" u="none" strike="noStrike" cap="none">
              <a:solidFill>
                <a:srgbClr val="B7B7B7"/>
              </a:solidFill>
              <a:latin typeface="Poppins Medium"/>
              <a:ea typeface="Poppins Medium"/>
              <a:cs typeface="Poppins Medium"/>
              <a:sym typeface="Poppins Medium"/>
            </a:endParaRPr>
          </a:p>
        </p:txBody>
      </p:sp>
      <p:sp>
        <p:nvSpPr>
          <p:cNvPr id="89" name="Google Shape;89;p22"/>
          <p:cNvSpPr txBox="1"/>
          <p:nvPr/>
        </p:nvSpPr>
        <p:spPr>
          <a:xfrm>
            <a:off x="5687650" y="3818750"/>
            <a:ext cx="1572900" cy="122100"/>
          </a:xfrm>
          <a:prstGeom prst="rect">
            <a:avLst/>
          </a:prstGeom>
          <a:noFill/>
          <a:ln>
            <a:noFill/>
          </a:ln>
        </p:spPr>
        <p:txBody>
          <a:bodyPr spcFirstLastPara="1" wrap="square" lIns="91425" tIns="91425" rIns="91425" bIns="91425" anchor="ctr" anchorCtr="0">
            <a:noAutofit/>
          </a:bodyPr>
          <a:lstStyle/>
          <a:p>
            <a:pPr marL="0" marR="0" lvl="0" indent="0" algn="ctr" rtl="0">
              <a:lnSpc>
                <a:spcPct val="75000"/>
              </a:lnSpc>
              <a:spcBef>
                <a:spcPts val="0"/>
              </a:spcBef>
              <a:spcAft>
                <a:spcPts val="0"/>
              </a:spcAft>
              <a:buClr>
                <a:srgbClr val="000000"/>
              </a:buClr>
              <a:buSzPts val="800"/>
              <a:buFont typeface="Arial"/>
              <a:buNone/>
            </a:pPr>
            <a:r>
              <a:rPr lang="en" sz="800" b="0" i="0" u="none" strike="noStrike" cap="none">
                <a:solidFill>
                  <a:srgbClr val="B7B7B7"/>
                </a:solidFill>
                <a:latin typeface="Poppins Light"/>
                <a:ea typeface="Poppins Light"/>
                <a:cs typeface="Poppins Light"/>
                <a:sym typeface="Poppins Light"/>
              </a:rPr>
              <a:t>verb that ends in </a:t>
            </a:r>
            <a:r>
              <a:rPr lang="en" sz="800" b="0" i="1" u="none" strike="noStrike" cap="none">
                <a:solidFill>
                  <a:srgbClr val="B7B7B7"/>
                </a:solidFill>
                <a:latin typeface="Poppins Medium"/>
                <a:ea typeface="Poppins Medium"/>
                <a:cs typeface="Poppins Medium"/>
                <a:sym typeface="Poppins Medium"/>
              </a:rPr>
              <a:t>ed</a:t>
            </a:r>
            <a:endParaRPr sz="800" b="0" i="1" u="none" strike="noStrike" cap="none">
              <a:solidFill>
                <a:srgbClr val="B7B7B7"/>
              </a:solidFill>
              <a:latin typeface="Poppins Light"/>
              <a:ea typeface="Poppins Light"/>
              <a:cs typeface="Poppins Light"/>
              <a:sym typeface="Poppins Light"/>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Activities">
  <p:cSld name="SECTION_TITLE_AND_DESCRIPTION_2_1_1">
    <p:spTree>
      <p:nvGrpSpPr>
        <p:cNvPr id="1" name="Shape 90"/>
        <p:cNvGrpSpPr/>
        <p:nvPr/>
      </p:nvGrpSpPr>
      <p:grpSpPr>
        <a:xfrm>
          <a:off x="0" y="0"/>
          <a:ext cx="0" cy="0"/>
          <a:chOff x="0" y="0"/>
          <a:chExt cx="0" cy="0"/>
        </a:xfrm>
      </p:grpSpPr>
      <p:sp>
        <p:nvSpPr>
          <p:cNvPr id="91" name="Google Shape;91;p23"/>
          <p:cNvSpPr/>
          <p:nvPr/>
        </p:nvSpPr>
        <p:spPr>
          <a:xfrm>
            <a:off x="168600" y="159800"/>
            <a:ext cx="8806800" cy="4824000"/>
          </a:xfrm>
          <a:prstGeom prst="rect">
            <a:avLst/>
          </a:prstGeom>
          <a:noFill/>
          <a:ln w="9525" cap="flat" cmpd="sng">
            <a:solidFill>
              <a:srgbClr val="FF7F2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23"/>
          <p:cNvSpPr txBox="1">
            <a:spLocks noGrp="1"/>
          </p:cNvSpPr>
          <p:nvPr>
            <p:ph type="title"/>
          </p:nvPr>
        </p:nvSpPr>
        <p:spPr>
          <a:xfrm>
            <a:off x="265500" y="380050"/>
            <a:ext cx="5187300" cy="393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rgbClr val="FF7F2C"/>
              </a:buClr>
              <a:buSzPts val="1600"/>
              <a:buFont typeface="Poppins Medium"/>
              <a:buNone/>
              <a:defRPr sz="1600">
                <a:solidFill>
                  <a:srgbClr val="FF7F2C"/>
                </a:solidFill>
                <a:latin typeface="Poppins Medium"/>
                <a:ea typeface="Poppins Medium"/>
                <a:cs typeface="Poppins Medium"/>
                <a:sym typeface="Poppins Medium"/>
              </a:defRPr>
            </a:lvl1pPr>
            <a:lvl2pPr lvl="1" algn="ctr">
              <a:lnSpc>
                <a:spcPct val="100000"/>
              </a:lnSpc>
              <a:spcBef>
                <a:spcPts val="0"/>
              </a:spcBef>
              <a:spcAft>
                <a:spcPts val="0"/>
              </a:spcAft>
              <a:buSzPts val="4200"/>
              <a:buFont typeface="Poppins"/>
              <a:buNone/>
              <a:defRPr sz="4200">
                <a:latin typeface="Poppins"/>
                <a:ea typeface="Poppins"/>
                <a:cs typeface="Poppins"/>
                <a:sym typeface="Poppins"/>
              </a:defRPr>
            </a:lvl2pPr>
            <a:lvl3pPr lvl="2" algn="ctr">
              <a:lnSpc>
                <a:spcPct val="100000"/>
              </a:lnSpc>
              <a:spcBef>
                <a:spcPts val="0"/>
              </a:spcBef>
              <a:spcAft>
                <a:spcPts val="0"/>
              </a:spcAft>
              <a:buSzPts val="4200"/>
              <a:buFont typeface="Poppins"/>
              <a:buNone/>
              <a:defRPr sz="4200">
                <a:latin typeface="Poppins"/>
                <a:ea typeface="Poppins"/>
                <a:cs typeface="Poppins"/>
                <a:sym typeface="Poppins"/>
              </a:defRPr>
            </a:lvl3pPr>
            <a:lvl4pPr lvl="3" algn="ctr">
              <a:lnSpc>
                <a:spcPct val="100000"/>
              </a:lnSpc>
              <a:spcBef>
                <a:spcPts val="0"/>
              </a:spcBef>
              <a:spcAft>
                <a:spcPts val="0"/>
              </a:spcAft>
              <a:buSzPts val="4200"/>
              <a:buFont typeface="Poppins"/>
              <a:buNone/>
              <a:defRPr sz="4200">
                <a:latin typeface="Poppins"/>
                <a:ea typeface="Poppins"/>
                <a:cs typeface="Poppins"/>
                <a:sym typeface="Poppins"/>
              </a:defRPr>
            </a:lvl4pPr>
            <a:lvl5pPr lvl="4" algn="ctr">
              <a:lnSpc>
                <a:spcPct val="100000"/>
              </a:lnSpc>
              <a:spcBef>
                <a:spcPts val="0"/>
              </a:spcBef>
              <a:spcAft>
                <a:spcPts val="0"/>
              </a:spcAft>
              <a:buSzPts val="4200"/>
              <a:buFont typeface="Poppins"/>
              <a:buNone/>
              <a:defRPr sz="4200">
                <a:latin typeface="Poppins"/>
                <a:ea typeface="Poppins"/>
                <a:cs typeface="Poppins"/>
                <a:sym typeface="Poppins"/>
              </a:defRPr>
            </a:lvl5pPr>
            <a:lvl6pPr lvl="5" algn="ctr">
              <a:lnSpc>
                <a:spcPct val="100000"/>
              </a:lnSpc>
              <a:spcBef>
                <a:spcPts val="0"/>
              </a:spcBef>
              <a:spcAft>
                <a:spcPts val="0"/>
              </a:spcAft>
              <a:buSzPts val="4200"/>
              <a:buFont typeface="Poppins"/>
              <a:buNone/>
              <a:defRPr sz="4200">
                <a:latin typeface="Poppins"/>
                <a:ea typeface="Poppins"/>
                <a:cs typeface="Poppins"/>
                <a:sym typeface="Poppins"/>
              </a:defRPr>
            </a:lvl6pPr>
            <a:lvl7pPr lvl="6" algn="ctr">
              <a:lnSpc>
                <a:spcPct val="100000"/>
              </a:lnSpc>
              <a:spcBef>
                <a:spcPts val="0"/>
              </a:spcBef>
              <a:spcAft>
                <a:spcPts val="0"/>
              </a:spcAft>
              <a:buSzPts val="4200"/>
              <a:buFont typeface="Poppins"/>
              <a:buNone/>
              <a:defRPr sz="4200">
                <a:latin typeface="Poppins"/>
                <a:ea typeface="Poppins"/>
                <a:cs typeface="Poppins"/>
                <a:sym typeface="Poppins"/>
              </a:defRPr>
            </a:lvl7pPr>
            <a:lvl8pPr lvl="7" algn="ctr">
              <a:lnSpc>
                <a:spcPct val="100000"/>
              </a:lnSpc>
              <a:spcBef>
                <a:spcPts val="0"/>
              </a:spcBef>
              <a:spcAft>
                <a:spcPts val="0"/>
              </a:spcAft>
              <a:buSzPts val="4200"/>
              <a:buFont typeface="Poppins"/>
              <a:buNone/>
              <a:defRPr sz="4200">
                <a:latin typeface="Poppins"/>
                <a:ea typeface="Poppins"/>
                <a:cs typeface="Poppins"/>
                <a:sym typeface="Poppins"/>
              </a:defRPr>
            </a:lvl8pPr>
            <a:lvl9pPr lvl="8" algn="ctr">
              <a:lnSpc>
                <a:spcPct val="100000"/>
              </a:lnSpc>
              <a:spcBef>
                <a:spcPts val="0"/>
              </a:spcBef>
              <a:spcAft>
                <a:spcPts val="0"/>
              </a:spcAft>
              <a:buSzPts val="4200"/>
              <a:buFont typeface="Poppins"/>
              <a:buNone/>
              <a:defRPr sz="4200">
                <a:latin typeface="Poppins"/>
                <a:ea typeface="Poppins"/>
                <a:cs typeface="Poppins"/>
                <a:sym typeface="Poppins"/>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title and description 1">
  <p:cSld name="SECTION_TITLE_AND_DESCRIPTION_1">
    <p:spTree>
      <p:nvGrpSpPr>
        <p:cNvPr id="1" name="Shape 94"/>
        <p:cNvGrpSpPr/>
        <p:nvPr/>
      </p:nvGrpSpPr>
      <p:grpSpPr>
        <a:xfrm>
          <a:off x="0" y="0"/>
          <a:ext cx="0" cy="0"/>
          <a:chOff x="0" y="0"/>
          <a:chExt cx="0" cy="0"/>
        </a:xfrm>
      </p:grpSpPr>
      <p:sp>
        <p:nvSpPr>
          <p:cNvPr id="95" name="Google Shape;95;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7" name="Google Shape;97;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8" name="Google Shape;98;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9" name="Google Shape;99;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0"/>
        <p:cNvGrpSpPr/>
        <p:nvPr/>
      </p:nvGrpSpPr>
      <p:grpSpPr>
        <a:xfrm>
          <a:off x="0" y="0"/>
          <a:ext cx="0" cy="0"/>
          <a:chOff x="0" y="0"/>
          <a:chExt cx="0" cy="0"/>
        </a:xfrm>
      </p:grpSpPr>
      <p:sp>
        <p:nvSpPr>
          <p:cNvPr id="101" name="Google Shape;101;p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02" name="Google Shape;10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3"/>
        <p:cNvGrpSpPr/>
        <p:nvPr/>
      </p:nvGrpSpPr>
      <p:grpSpPr>
        <a:xfrm>
          <a:off x="0" y="0"/>
          <a:ext cx="0" cy="0"/>
          <a:chOff x="0" y="0"/>
          <a:chExt cx="0" cy="0"/>
        </a:xfrm>
      </p:grpSpPr>
      <p:sp>
        <p:nvSpPr>
          <p:cNvPr id="104" name="Google Shape;104;p2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5" name="Google Shape;105;p2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6" name="Google Shape;106;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00B8FC"/>
        </a:solidFill>
        <a:effectLst/>
      </p:bgPr>
    </p:bg>
    <p:spTree>
      <p:nvGrpSpPr>
        <p:cNvPr id="1" name="Shape 13"/>
        <p:cNvGrpSpPr/>
        <p:nvPr/>
      </p:nvGrpSpPr>
      <p:grpSpPr>
        <a:xfrm>
          <a:off x="0" y="0"/>
          <a:ext cx="0" cy="0"/>
          <a:chOff x="0" y="0"/>
          <a:chExt cx="0" cy="0"/>
        </a:xfrm>
      </p:grpSpPr>
      <p:sp>
        <p:nvSpPr>
          <p:cNvPr id="14" name="Google Shape;14;p9"/>
          <p:cNvSpPr/>
          <p:nvPr/>
        </p:nvSpPr>
        <p:spPr>
          <a:xfrm>
            <a:off x="311700" y="312850"/>
            <a:ext cx="8520600" cy="4518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rgbClr val="FF7F2C"/>
              </a:buClr>
              <a:buSzPts val="5200"/>
              <a:buNone/>
              <a:defRPr sz="5200">
                <a:solidFill>
                  <a:srgbClr val="FF7F2C"/>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 name="Google Shape;16;p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7"/>
        <p:cNvGrpSpPr/>
        <p:nvPr/>
      </p:nvGrpSpPr>
      <p:grpSpPr>
        <a:xfrm>
          <a:off x="0" y="0"/>
          <a:ext cx="0" cy="0"/>
          <a:chOff x="0" y="0"/>
          <a:chExt cx="0" cy="0"/>
        </a:xfrm>
      </p:grpSpPr>
      <p:sp>
        <p:nvSpPr>
          <p:cNvPr id="108" name="Google Shape;108;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ld mit Überschrift">
  <p:cSld name="Bild mit Überschrift">
    <p:spTree>
      <p:nvGrpSpPr>
        <p:cNvPr id="1" name="Shape 109"/>
        <p:cNvGrpSpPr/>
        <p:nvPr/>
      </p:nvGrpSpPr>
      <p:grpSpPr>
        <a:xfrm>
          <a:off x="0" y="0"/>
          <a:ext cx="0" cy="0"/>
          <a:chOff x="0" y="0"/>
          <a:chExt cx="0" cy="0"/>
        </a:xfrm>
      </p:grpSpPr>
      <p:pic>
        <p:nvPicPr>
          <p:cNvPr id="110" name="Google Shape;110;g339fae73bcf_0_87" descr="Ein Bild, das Frau, Schild enthält.&#10;&#10;Automatisch generierte Beschreibung"/>
          <p:cNvPicPr preferRelativeResize="0"/>
          <p:nvPr/>
        </p:nvPicPr>
        <p:blipFill rotWithShape="1">
          <a:blip r:embed="rId2">
            <a:alphaModFix/>
          </a:blip>
          <a:srcRect/>
          <a:stretch/>
        </p:blipFill>
        <p:spPr>
          <a:xfrm>
            <a:off x="0" y="0"/>
            <a:ext cx="9144000" cy="5143500"/>
          </a:xfrm>
          <a:prstGeom prst="rect">
            <a:avLst/>
          </a:prstGeom>
          <a:noFill/>
          <a:ln>
            <a:noFill/>
          </a:ln>
        </p:spPr>
      </p:pic>
      <p:pic>
        <p:nvPicPr>
          <p:cNvPr id="111" name="Google Shape;111;g339fae73bcf_0_87" descr="Ein Bild, das Zeichnung enthält.&#10;&#10;Automatisch generierte Beschreibung"/>
          <p:cNvPicPr preferRelativeResize="0"/>
          <p:nvPr/>
        </p:nvPicPr>
        <p:blipFill rotWithShape="1">
          <a:blip r:embed="rId3">
            <a:alphaModFix amt="5000"/>
          </a:blip>
          <a:srcRect/>
          <a:stretch/>
        </p:blipFill>
        <p:spPr>
          <a:xfrm>
            <a:off x="2051664" y="-165776"/>
            <a:ext cx="5641425" cy="5629008"/>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2.1 Table of Contents">
  <p:cSld name="CUSTOM_6">
    <p:spTree>
      <p:nvGrpSpPr>
        <p:cNvPr id="1" name="Shape 112"/>
        <p:cNvGrpSpPr/>
        <p:nvPr/>
      </p:nvGrpSpPr>
      <p:grpSpPr>
        <a:xfrm>
          <a:off x="0" y="0"/>
          <a:ext cx="0" cy="0"/>
          <a:chOff x="0" y="0"/>
          <a:chExt cx="0" cy="0"/>
        </a:xfrm>
      </p:grpSpPr>
      <p:sp>
        <p:nvSpPr>
          <p:cNvPr id="113" name="Google Shape;113;g339fae73bcf_0_329"/>
          <p:cNvSpPr txBox="1">
            <a:spLocks noGrp="1"/>
          </p:cNvSpPr>
          <p:nvPr>
            <p:ph type="title"/>
          </p:nvPr>
        </p:nvSpPr>
        <p:spPr>
          <a:xfrm>
            <a:off x="120669" y="373660"/>
            <a:ext cx="1770600" cy="432000"/>
          </a:xfrm>
          <a:prstGeom prst="rect">
            <a:avLst/>
          </a:prstGeom>
        </p:spPr>
        <p:txBody>
          <a:bodyPr spcFirstLastPara="1" wrap="square" lIns="91425" tIns="91425" rIns="91425" bIns="91425" anchor="t" anchorCtr="0">
            <a:normAutofit/>
          </a:bodyPr>
          <a:lstStyle>
            <a:lvl1pPr lvl="0">
              <a:spcBef>
                <a:spcPts val="0"/>
              </a:spcBef>
              <a:spcAft>
                <a:spcPts val="0"/>
              </a:spcAft>
              <a:buSzPts val="1000"/>
              <a:buFont typeface="Poppins SemiBold"/>
              <a:buNone/>
              <a:defRPr sz="1000">
                <a:latin typeface="Poppins SemiBold"/>
                <a:ea typeface="Poppins SemiBold"/>
                <a:cs typeface="Poppins SemiBold"/>
                <a:sym typeface="Poppins SemiBold"/>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14" name="Google Shape;114;g339fae73bcf_0_329"/>
          <p:cNvSpPr/>
          <p:nvPr/>
        </p:nvSpPr>
        <p:spPr>
          <a:xfrm>
            <a:off x="0" y="5057700"/>
            <a:ext cx="9172800" cy="85800"/>
          </a:xfrm>
          <a:prstGeom prst="rect">
            <a:avLst/>
          </a:prstGeom>
          <a:solidFill>
            <a:srgbClr val="0DFDC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115" name="Google Shape;115;g339fae73bcf_0_329"/>
          <p:cNvSpPr txBox="1">
            <a:spLocks noGrp="1"/>
          </p:cNvSpPr>
          <p:nvPr>
            <p:ph type="subTitle" idx="1"/>
          </p:nvPr>
        </p:nvSpPr>
        <p:spPr>
          <a:xfrm>
            <a:off x="2225725" y="373650"/>
            <a:ext cx="4590900" cy="3672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600"/>
              <a:buNone/>
              <a:defRPr sz="2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g339fae73bcf_0_329"/>
          <p:cNvSpPr txBox="1">
            <a:spLocks noGrp="1"/>
          </p:cNvSpPr>
          <p:nvPr>
            <p:ph type="subTitle" idx="2"/>
          </p:nvPr>
        </p:nvSpPr>
        <p:spPr>
          <a:xfrm>
            <a:off x="8008075" y="373650"/>
            <a:ext cx="1018500" cy="36723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SzPts val="2600"/>
              <a:buNone/>
              <a:defRPr sz="2600"/>
            </a:lvl1pPr>
            <a:lvl2pPr lvl="1" algn="r">
              <a:spcBef>
                <a:spcPts val="0"/>
              </a:spcBef>
              <a:spcAft>
                <a:spcPts val="0"/>
              </a:spcAft>
              <a:buSzPts val="1400"/>
              <a:buNone/>
              <a:defRPr/>
            </a:lvl2pPr>
            <a:lvl3pPr lvl="2" algn="r">
              <a:spcBef>
                <a:spcPts val="0"/>
              </a:spcBef>
              <a:spcAft>
                <a:spcPts val="0"/>
              </a:spcAft>
              <a:buSzPts val="1400"/>
              <a:buNone/>
              <a:defRPr/>
            </a:lvl3pPr>
            <a:lvl4pPr lvl="3" algn="r">
              <a:spcBef>
                <a:spcPts val="0"/>
              </a:spcBef>
              <a:spcAft>
                <a:spcPts val="0"/>
              </a:spcAft>
              <a:buSzPts val="1400"/>
              <a:buNone/>
              <a:defRPr/>
            </a:lvl4pPr>
            <a:lvl5pPr lvl="4" algn="r">
              <a:spcBef>
                <a:spcPts val="0"/>
              </a:spcBef>
              <a:spcAft>
                <a:spcPts val="0"/>
              </a:spcAft>
              <a:buSzPts val="1400"/>
              <a:buNone/>
              <a:defRPr/>
            </a:lvl5pPr>
            <a:lvl6pPr lvl="5" algn="r">
              <a:spcBef>
                <a:spcPts val="0"/>
              </a:spcBef>
              <a:spcAft>
                <a:spcPts val="0"/>
              </a:spcAft>
              <a:buSzPts val="1400"/>
              <a:buNone/>
              <a:defRPr/>
            </a:lvl6pPr>
            <a:lvl7pPr lvl="6" algn="r">
              <a:spcBef>
                <a:spcPts val="0"/>
              </a:spcBef>
              <a:spcAft>
                <a:spcPts val="0"/>
              </a:spcAft>
              <a:buSzPts val="1400"/>
              <a:buNone/>
              <a:defRPr/>
            </a:lvl7pPr>
            <a:lvl8pPr lvl="7" algn="r">
              <a:spcBef>
                <a:spcPts val="0"/>
              </a:spcBef>
              <a:spcAft>
                <a:spcPts val="0"/>
              </a:spcAft>
              <a:buSzPts val="1400"/>
              <a:buNone/>
              <a:defRPr/>
            </a:lvl8pPr>
            <a:lvl9pPr lvl="8" algn="r">
              <a:spcBef>
                <a:spcPts val="0"/>
              </a:spcBef>
              <a:spcAft>
                <a:spcPts val="0"/>
              </a:spcAft>
              <a:buSzPts val="1400"/>
              <a:buNone/>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_17 1">
  <p:cSld name="CUSTOM_17_1">
    <p:bg>
      <p:bgPr>
        <a:solidFill>
          <a:schemeClr val="accent1"/>
        </a:solidFill>
        <a:effectLst/>
      </p:bgPr>
    </p:bg>
    <p:spTree>
      <p:nvGrpSpPr>
        <p:cNvPr id="1" name="Shape 117"/>
        <p:cNvGrpSpPr/>
        <p:nvPr/>
      </p:nvGrpSpPr>
      <p:grpSpPr>
        <a:xfrm>
          <a:off x="0" y="0"/>
          <a:ext cx="0" cy="0"/>
          <a:chOff x="0" y="0"/>
          <a:chExt cx="0" cy="0"/>
        </a:xfrm>
      </p:grpSpPr>
      <p:sp>
        <p:nvSpPr>
          <p:cNvPr id="118" name="Google Shape;118;g339fae73bcf_0_460"/>
          <p:cNvSpPr txBox="1">
            <a:spLocks noGrp="1"/>
          </p:cNvSpPr>
          <p:nvPr>
            <p:ph type="title"/>
          </p:nvPr>
        </p:nvSpPr>
        <p:spPr>
          <a:xfrm>
            <a:off x="288000" y="2015525"/>
            <a:ext cx="8568000" cy="661500"/>
          </a:xfrm>
          <a:prstGeom prst="rect">
            <a:avLst/>
          </a:prstGeom>
          <a:noFill/>
          <a:ln>
            <a:noFill/>
          </a:ln>
        </p:spPr>
        <p:txBody>
          <a:bodyPr spcFirstLastPara="1" wrap="square" lIns="91400" tIns="91400" rIns="91400" bIns="91400" anchor="ctr" anchorCtr="0">
            <a:normAutofit/>
          </a:bodyPr>
          <a:lstStyle>
            <a:lvl1pPr lvl="0" algn="ctr">
              <a:lnSpc>
                <a:spcPct val="100000"/>
              </a:lnSpc>
              <a:spcBef>
                <a:spcPts val="0"/>
              </a:spcBef>
              <a:spcAft>
                <a:spcPts val="0"/>
              </a:spcAft>
              <a:buClr>
                <a:srgbClr val="FFFFFF"/>
              </a:buClr>
              <a:buSzPts val="4600"/>
              <a:buFont typeface="Arial"/>
              <a:buNone/>
              <a:defRPr sz="4600">
                <a:solidFill>
                  <a:srgbClr val="FFFFFF"/>
                </a:solidFill>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endParaRPr/>
          </a:p>
        </p:txBody>
      </p:sp>
      <p:sp>
        <p:nvSpPr>
          <p:cNvPr id="119" name="Google Shape;119;g339fae73bcf_0_460"/>
          <p:cNvSpPr txBox="1">
            <a:spLocks noGrp="1"/>
          </p:cNvSpPr>
          <p:nvPr>
            <p:ph type="sldNum" idx="12"/>
          </p:nvPr>
        </p:nvSpPr>
        <p:spPr>
          <a:xfrm>
            <a:off x="4419600" y="4608064"/>
            <a:ext cx="2133600" cy="318300"/>
          </a:xfrm>
          <a:prstGeom prst="rect">
            <a:avLst/>
          </a:prstGeom>
          <a:noFill/>
          <a:ln>
            <a:noFill/>
          </a:ln>
        </p:spPr>
        <p:txBody>
          <a:bodyPr spcFirstLastPara="1" wrap="square" lIns="91400" tIns="91400" rIns="91400" bIns="91400" anchor="ctr" anchorCtr="0">
            <a:normAutofit lnSpcReduction="20000"/>
          </a:bodyPr>
          <a:lstStyle>
            <a:lvl1pPr marL="0" lvl="0" indent="0" algn="r">
              <a:lnSpc>
                <a:spcPct val="100000"/>
              </a:lnSpc>
              <a:spcBef>
                <a:spcPts val="0"/>
              </a:spcBef>
              <a:spcAft>
                <a:spcPts val="0"/>
              </a:spcAft>
              <a:buClr>
                <a:srgbClr val="585858"/>
              </a:buClr>
              <a:buSzPts val="1000"/>
              <a:buFont typeface="Arial"/>
              <a:buNone/>
              <a:defRPr sz="1000">
                <a:solidFill>
                  <a:srgbClr val="585858"/>
                </a:solidFill>
              </a:defRPr>
            </a:lvl1pPr>
            <a:lvl2pPr marL="0" lvl="1" indent="0" algn="r">
              <a:lnSpc>
                <a:spcPct val="100000"/>
              </a:lnSpc>
              <a:spcBef>
                <a:spcPts val="0"/>
              </a:spcBef>
              <a:spcAft>
                <a:spcPts val="0"/>
              </a:spcAft>
              <a:buClr>
                <a:srgbClr val="585858"/>
              </a:buClr>
              <a:buSzPts val="1000"/>
              <a:buFont typeface="Arial"/>
              <a:buNone/>
              <a:defRPr sz="1000">
                <a:solidFill>
                  <a:srgbClr val="585858"/>
                </a:solidFill>
              </a:defRPr>
            </a:lvl2pPr>
            <a:lvl3pPr marL="0" lvl="2" indent="0" algn="r">
              <a:lnSpc>
                <a:spcPct val="100000"/>
              </a:lnSpc>
              <a:spcBef>
                <a:spcPts val="0"/>
              </a:spcBef>
              <a:spcAft>
                <a:spcPts val="0"/>
              </a:spcAft>
              <a:buClr>
                <a:srgbClr val="585858"/>
              </a:buClr>
              <a:buSzPts val="1000"/>
              <a:buFont typeface="Arial"/>
              <a:buNone/>
              <a:defRPr sz="1000">
                <a:solidFill>
                  <a:srgbClr val="585858"/>
                </a:solidFill>
              </a:defRPr>
            </a:lvl3pPr>
            <a:lvl4pPr marL="0" lvl="3" indent="0" algn="r">
              <a:lnSpc>
                <a:spcPct val="100000"/>
              </a:lnSpc>
              <a:spcBef>
                <a:spcPts val="0"/>
              </a:spcBef>
              <a:spcAft>
                <a:spcPts val="0"/>
              </a:spcAft>
              <a:buClr>
                <a:srgbClr val="585858"/>
              </a:buClr>
              <a:buSzPts val="1000"/>
              <a:buFont typeface="Arial"/>
              <a:buNone/>
              <a:defRPr sz="1000">
                <a:solidFill>
                  <a:srgbClr val="585858"/>
                </a:solidFill>
              </a:defRPr>
            </a:lvl4pPr>
            <a:lvl5pPr marL="0" lvl="4" indent="0" algn="r">
              <a:lnSpc>
                <a:spcPct val="100000"/>
              </a:lnSpc>
              <a:spcBef>
                <a:spcPts val="0"/>
              </a:spcBef>
              <a:spcAft>
                <a:spcPts val="0"/>
              </a:spcAft>
              <a:buClr>
                <a:srgbClr val="585858"/>
              </a:buClr>
              <a:buSzPts val="1000"/>
              <a:buFont typeface="Arial"/>
              <a:buNone/>
              <a:defRPr sz="1000">
                <a:solidFill>
                  <a:srgbClr val="585858"/>
                </a:solidFill>
              </a:defRPr>
            </a:lvl5pPr>
            <a:lvl6pPr marL="0" lvl="5" indent="0" algn="r">
              <a:lnSpc>
                <a:spcPct val="100000"/>
              </a:lnSpc>
              <a:spcBef>
                <a:spcPts val="0"/>
              </a:spcBef>
              <a:spcAft>
                <a:spcPts val="0"/>
              </a:spcAft>
              <a:buClr>
                <a:srgbClr val="585858"/>
              </a:buClr>
              <a:buSzPts val="1000"/>
              <a:buFont typeface="Arial"/>
              <a:buNone/>
              <a:defRPr sz="1000">
                <a:solidFill>
                  <a:srgbClr val="585858"/>
                </a:solidFill>
              </a:defRPr>
            </a:lvl6pPr>
            <a:lvl7pPr marL="0" lvl="6" indent="0" algn="r">
              <a:lnSpc>
                <a:spcPct val="100000"/>
              </a:lnSpc>
              <a:spcBef>
                <a:spcPts val="0"/>
              </a:spcBef>
              <a:spcAft>
                <a:spcPts val="0"/>
              </a:spcAft>
              <a:buClr>
                <a:srgbClr val="585858"/>
              </a:buClr>
              <a:buSzPts val="1000"/>
              <a:buFont typeface="Arial"/>
              <a:buNone/>
              <a:defRPr sz="1000">
                <a:solidFill>
                  <a:srgbClr val="585858"/>
                </a:solidFill>
              </a:defRPr>
            </a:lvl7pPr>
            <a:lvl8pPr marL="0" lvl="7" indent="0" algn="r">
              <a:lnSpc>
                <a:spcPct val="100000"/>
              </a:lnSpc>
              <a:spcBef>
                <a:spcPts val="0"/>
              </a:spcBef>
              <a:spcAft>
                <a:spcPts val="0"/>
              </a:spcAft>
              <a:buClr>
                <a:srgbClr val="585858"/>
              </a:buClr>
              <a:buSzPts val="1000"/>
              <a:buFont typeface="Arial"/>
              <a:buNone/>
              <a:defRPr sz="1000">
                <a:solidFill>
                  <a:srgbClr val="585858"/>
                </a:solidFill>
              </a:defRPr>
            </a:lvl8pPr>
            <a:lvl9pPr marL="0" lvl="8" indent="0" algn="r">
              <a:lnSpc>
                <a:spcPct val="100000"/>
              </a:lnSpc>
              <a:spcBef>
                <a:spcPts val="0"/>
              </a:spcBef>
              <a:spcAft>
                <a:spcPts val="0"/>
              </a:spcAft>
              <a:buClr>
                <a:srgbClr val="585858"/>
              </a:buClr>
              <a:buSzPts val="1000"/>
              <a:buFont typeface="Arial"/>
              <a:buNone/>
              <a:defRPr sz="1000">
                <a:solidFill>
                  <a:srgbClr val="585858"/>
                </a:solidFill>
              </a:defRPr>
            </a:lvl9pPr>
          </a:lstStyle>
          <a:p>
            <a:pPr marL="0" lvl="0" indent="0" algn="r" rtl="0">
              <a:spcBef>
                <a:spcPts val="0"/>
              </a:spcBef>
              <a:spcAft>
                <a:spcPts val="0"/>
              </a:spcAft>
              <a:buNone/>
            </a:pPr>
            <a:fld id="{00000000-1234-1234-1234-123412341234}" type="slidenum">
              <a:rPr lang="en"/>
              <a:t>‹#›</a:t>
            </a:fld>
            <a:endParaRPr sz="1400">
              <a:solidFill>
                <a:schemeClr val="dk2"/>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5.6 Copy and Four Image Montage">
  <p:cSld name="CUSTOM_11_1_1_1_1_1">
    <p:spTree>
      <p:nvGrpSpPr>
        <p:cNvPr id="1" name="Shape 120"/>
        <p:cNvGrpSpPr/>
        <p:nvPr/>
      </p:nvGrpSpPr>
      <p:grpSpPr>
        <a:xfrm>
          <a:off x="0" y="0"/>
          <a:ext cx="0" cy="0"/>
          <a:chOff x="0" y="0"/>
          <a:chExt cx="0" cy="0"/>
        </a:xfrm>
      </p:grpSpPr>
      <p:sp>
        <p:nvSpPr>
          <p:cNvPr id="121" name="Google Shape;121;g339fae73bcf_0_528"/>
          <p:cNvSpPr txBox="1">
            <a:spLocks noGrp="1"/>
          </p:cNvSpPr>
          <p:nvPr>
            <p:ph type="title"/>
          </p:nvPr>
        </p:nvSpPr>
        <p:spPr>
          <a:xfrm>
            <a:off x="311700" y="3261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22" name="Google Shape;122;g339fae73bcf_0_528"/>
          <p:cNvSpPr/>
          <p:nvPr/>
        </p:nvSpPr>
        <p:spPr>
          <a:xfrm>
            <a:off x="0" y="320575"/>
            <a:ext cx="85800" cy="583800"/>
          </a:xfrm>
          <a:prstGeom prst="rect">
            <a:avLst/>
          </a:prstGeom>
          <a:solidFill>
            <a:srgbClr val="0DFDC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pic>
        <p:nvPicPr>
          <p:cNvPr id="123" name="Google Shape;123;g339fae73bcf_0_528"/>
          <p:cNvPicPr preferRelativeResize="0"/>
          <p:nvPr/>
        </p:nvPicPr>
        <p:blipFill rotWithShape="1">
          <a:blip r:embed="rId2">
            <a:alphaModFix/>
          </a:blip>
          <a:srcRect/>
          <a:stretch/>
        </p:blipFill>
        <p:spPr>
          <a:xfrm>
            <a:off x="41175" y="0"/>
            <a:ext cx="688169" cy="344100"/>
          </a:xfrm>
          <a:prstGeom prst="rect">
            <a:avLst/>
          </a:prstGeom>
          <a:noFill/>
          <a:ln>
            <a:noFill/>
          </a:ln>
        </p:spPr>
      </p:pic>
      <p:sp>
        <p:nvSpPr>
          <p:cNvPr id="124" name="Google Shape;124;g339fae73bcf_0_528"/>
          <p:cNvSpPr txBox="1">
            <a:spLocks noGrp="1"/>
          </p:cNvSpPr>
          <p:nvPr>
            <p:ph type="subTitle" idx="1"/>
          </p:nvPr>
        </p:nvSpPr>
        <p:spPr>
          <a:xfrm>
            <a:off x="245500" y="1249325"/>
            <a:ext cx="2834400" cy="3230700"/>
          </a:xfrm>
          <a:prstGeom prst="rect">
            <a:avLst/>
          </a:prstGeom>
        </p:spPr>
        <p:txBody>
          <a:bodyPr spcFirstLastPara="1" wrap="square" lIns="0" tIns="0" rIns="0" bIns="0" anchor="t" anchorCtr="0">
            <a:noAutofit/>
          </a:bodyPr>
          <a:lstStyle>
            <a:lvl1pPr lvl="0">
              <a:lnSpc>
                <a:spcPct val="90000"/>
              </a:lnSpc>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125" name="Google Shape;125;g339fae73bcf_0_528"/>
          <p:cNvSpPr>
            <a:spLocks noGrp="1"/>
          </p:cNvSpPr>
          <p:nvPr>
            <p:ph type="pic" idx="2"/>
          </p:nvPr>
        </p:nvSpPr>
        <p:spPr>
          <a:xfrm>
            <a:off x="3154825" y="1249425"/>
            <a:ext cx="2834700" cy="1581900"/>
          </a:xfrm>
          <a:prstGeom prst="rect">
            <a:avLst/>
          </a:prstGeom>
          <a:noFill/>
          <a:ln>
            <a:noFill/>
          </a:ln>
        </p:spPr>
      </p:sp>
      <p:sp>
        <p:nvSpPr>
          <p:cNvPr id="126" name="Google Shape;126;g339fae73bcf_0_528"/>
          <p:cNvSpPr>
            <a:spLocks noGrp="1"/>
          </p:cNvSpPr>
          <p:nvPr>
            <p:ph type="pic" idx="3"/>
          </p:nvPr>
        </p:nvSpPr>
        <p:spPr>
          <a:xfrm>
            <a:off x="6064450" y="1249425"/>
            <a:ext cx="2834700" cy="1581900"/>
          </a:xfrm>
          <a:prstGeom prst="rect">
            <a:avLst/>
          </a:prstGeom>
          <a:noFill/>
          <a:ln>
            <a:noFill/>
          </a:ln>
        </p:spPr>
      </p:sp>
      <p:sp>
        <p:nvSpPr>
          <p:cNvPr id="127" name="Google Shape;127;g339fae73bcf_0_528"/>
          <p:cNvSpPr>
            <a:spLocks noGrp="1"/>
          </p:cNvSpPr>
          <p:nvPr>
            <p:ph type="pic" idx="4"/>
          </p:nvPr>
        </p:nvSpPr>
        <p:spPr>
          <a:xfrm>
            <a:off x="3154825" y="2898225"/>
            <a:ext cx="2834700" cy="1581900"/>
          </a:xfrm>
          <a:prstGeom prst="rect">
            <a:avLst/>
          </a:prstGeom>
          <a:noFill/>
          <a:ln>
            <a:noFill/>
          </a:ln>
        </p:spPr>
      </p:sp>
      <p:sp>
        <p:nvSpPr>
          <p:cNvPr id="128" name="Google Shape;128;g339fae73bcf_0_528"/>
          <p:cNvSpPr>
            <a:spLocks noGrp="1"/>
          </p:cNvSpPr>
          <p:nvPr>
            <p:ph type="pic" idx="5"/>
          </p:nvPr>
        </p:nvSpPr>
        <p:spPr>
          <a:xfrm>
            <a:off x="6064450" y="2898225"/>
            <a:ext cx="2834700" cy="1581900"/>
          </a:xfrm>
          <a:prstGeom prst="rect">
            <a:avLst/>
          </a:prstGeom>
          <a:noFill/>
          <a:ln>
            <a:noFill/>
          </a:ln>
        </p:spPr>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3 Title_Logi Right_3 Line Header_Light">
  <p:cSld name="CUSTOM_3_2">
    <p:bg>
      <p:bgPr>
        <a:solidFill>
          <a:schemeClr val="lt1"/>
        </a:solidFill>
        <a:effectLst/>
      </p:bgPr>
    </p:bg>
    <p:spTree>
      <p:nvGrpSpPr>
        <p:cNvPr id="1" name="Shape 129"/>
        <p:cNvGrpSpPr/>
        <p:nvPr/>
      </p:nvGrpSpPr>
      <p:grpSpPr>
        <a:xfrm>
          <a:off x="0" y="0"/>
          <a:ext cx="0" cy="0"/>
          <a:chOff x="0" y="0"/>
          <a:chExt cx="0" cy="0"/>
        </a:xfrm>
      </p:grpSpPr>
      <p:sp>
        <p:nvSpPr>
          <p:cNvPr id="130" name="Google Shape;130;g339fae73bcf_0_1278"/>
          <p:cNvSpPr txBox="1">
            <a:spLocks noGrp="1"/>
          </p:cNvSpPr>
          <p:nvPr>
            <p:ph type="title"/>
          </p:nvPr>
        </p:nvSpPr>
        <p:spPr>
          <a:xfrm>
            <a:off x="311700" y="818450"/>
            <a:ext cx="4620600" cy="11274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5000"/>
              <a:buNone/>
              <a:defRPr sz="5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1" name="Google Shape;131;g339fae73bcf_0_1278"/>
          <p:cNvSpPr/>
          <p:nvPr/>
        </p:nvSpPr>
        <p:spPr>
          <a:xfrm>
            <a:off x="0" y="818450"/>
            <a:ext cx="85800" cy="1698000"/>
          </a:xfrm>
          <a:prstGeom prst="rect">
            <a:avLst/>
          </a:prstGeom>
          <a:solidFill>
            <a:srgbClr val="0DFDC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oppins"/>
              <a:ea typeface="Poppins"/>
              <a:cs typeface="Poppins"/>
              <a:sym typeface="Poppins"/>
            </a:endParaRPr>
          </a:p>
        </p:txBody>
      </p:sp>
      <p:sp>
        <p:nvSpPr>
          <p:cNvPr id="132" name="Google Shape;132;g339fae73bcf_0_1278"/>
          <p:cNvSpPr txBox="1">
            <a:spLocks noGrp="1"/>
          </p:cNvSpPr>
          <p:nvPr>
            <p:ph type="subTitle" idx="1"/>
          </p:nvPr>
        </p:nvSpPr>
        <p:spPr>
          <a:xfrm>
            <a:off x="350850" y="426425"/>
            <a:ext cx="4121400" cy="321600"/>
          </a:xfrm>
          <a:prstGeom prst="rect">
            <a:avLst/>
          </a:prstGeom>
        </p:spPr>
        <p:txBody>
          <a:bodyPr spcFirstLastPara="1" wrap="square" lIns="91425" tIns="91425" rIns="91425" bIns="91425" anchor="t" anchorCtr="0">
            <a:noAutofit/>
          </a:bodyPr>
          <a:lstStyle>
            <a:lvl1pPr lvl="0">
              <a:spcBef>
                <a:spcPts val="0"/>
              </a:spcBef>
              <a:spcAft>
                <a:spcPts val="0"/>
              </a:spcAft>
              <a:buSzPts val="1000"/>
              <a:buNone/>
              <a:defRPr sz="1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33" name="Google Shape;133;g339fae73bcf_0_1278"/>
          <p:cNvPicPr preferRelativeResize="0"/>
          <p:nvPr/>
        </p:nvPicPr>
        <p:blipFill rotWithShape="1">
          <a:blip r:embed="rId2">
            <a:alphaModFix/>
          </a:blip>
          <a:srcRect l="16524" t="24026" r="11693" b="17487"/>
          <a:stretch/>
        </p:blipFill>
        <p:spPr>
          <a:xfrm>
            <a:off x="202650" y="4627622"/>
            <a:ext cx="888397" cy="361925"/>
          </a:xfrm>
          <a:prstGeom prst="rect">
            <a:avLst/>
          </a:prstGeom>
          <a:noFill/>
          <a:ln>
            <a:noFill/>
          </a:ln>
        </p:spPr>
      </p:pic>
      <p:pic>
        <p:nvPicPr>
          <p:cNvPr id="134" name="Google Shape;134;g339fae73bcf_0_1278"/>
          <p:cNvPicPr preferRelativeResize="0"/>
          <p:nvPr/>
        </p:nvPicPr>
        <p:blipFill>
          <a:blip r:embed="rId3">
            <a:alphaModFix/>
          </a:blip>
          <a:stretch>
            <a:fillRect/>
          </a:stretch>
        </p:blipFill>
        <p:spPr>
          <a:xfrm rot="-5400000">
            <a:off x="5743159" y="1742664"/>
            <a:ext cx="5143502" cy="165817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1">
  <p:cSld name="TITLE_1">
    <p:bg>
      <p:bgPr>
        <a:solidFill>
          <a:srgbClr val="FF7F2C"/>
        </a:solidFill>
        <a:effectLst/>
      </p:bgPr>
    </p:bg>
    <p:spTree>
      <p:nvGrpSpPr>
        <p:cNvPr id="1" name="Shape 18"/>
        <p:cNvGrpSpPr/>
        <p:nvPr/>
      </p:nvGrpSpPr>
      <p:grpSpPr>
        <a:xfrm>
          <a:off x="0" y="0"/>
          <a:ext cx="0" cy="0"/>
          <a:chOff x="0" y="0"/>
          <a:chExt cx="0" cy="0"/>
        </a:xfrm>
      </p:grpSpPr>
      <p:sp>
        <p:nvSpPr>
          <p:cNvPr id="19" name="Google Shape;19;p10"/>
          <p:cNvSpPr/>
          <p:nvPr/>
        </p:nvSpPr>
        <p:spPr>
          <a:xfrm>
            <a:off x="311700" y="312850"/>
            <a:ext cx="8520600" cy="4518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5200"/>
              <a:buNone/>
              <a:defRPr sz="5200">
                <a:solidFill>
                  <a:schemeClr val="lt1"/>
                </a:solidFil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1" name="Google Shape;21;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2" name="Google Shape;22;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1 1">
  <p:cSld name="TITLE_1_1">
    <p:bg>
      <p:bgPr>
        <a:blipFill>
          <a:blip r:embed="rId2">
            <a:alphaModFix/>
          </a:blip>
          <a:stretch>
            <a:fillRect/>
          </a:stretch>
        </a:blipFill>
        <a:effectLst/>
      </p:bgPr>
    </p:bg>
    <p:spTree>
      <p:nvGrpSpPr>
        <p:cNvPr id="1" name="Shape 23"/>
        <p:cNvGrpSpPr/>
        <p:nvPr/>
      </p:nvGrpSpPr>
      <p:grpSpPr>
        <a:xfrm>
          <a:off x="0" y="0"/>
          <a:ext cx="0" cy="0"/>
          <a:chOff x="0" y="0"/>
          <a:chExt cx="0" cy="0"/>
        </a:xfrm>
      </p:grpSpPr>
      <p:pic>
        <p:nvPicPr>
          <p:cNvPr id="24" name="Google Shape;24;p11"/>
          <p:cNvPicPr preferRelativeResize="0"/>
          <p:nvPr/>
        </p:nvPicPr>
        <p:blipFill rotWithShape="1">
          <a:blip r:embed="rId3">
            <a:alphaModFix/>
          </a:blip>
          <a:srcRect/>
          <a:stretch/>
        </p:blipFill>
        <p:spPr>
          <a:xfrm>
            <a:off x="0" y="2027025"/>
            <a:ext cx="9144003" cy="3116476"/>
          </a:xfrm>
          <a:prstGeom prst="rect">
            <a:avLst/>
          </a:prstGeom>
          <a:noFill/>
          <a:ln>
            <a:noFill/>
          </a:ln>
        </p:spPr>
      </p:pic>
      <p:sp>
        <p:nvSpPr>
          <p:cNvPr id="25" name="Google Shape;2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1 1 1">
  <p:cSld name="TITLE_1_1_1">
    <p:bg>
      <p:bgPr>
        <a:noFill/>
        <a:effectLst/>
      </p:bgPr>
    </p:bg>
    <p:spTree>
      <p:nvGrpSpPr>
        <p:cNvPr id="1" name="Shape 26"/>
        <p:cNvGrpSpPr/>
        <p:nvPr/>
      </p:nvGrpSpPr>
      <p:grpSpPr>
        <a:xfrm>
          <a:off x="0" y="0"/>
          <a:ext cx="0" cy="0"/>
          <a:chOff x="0" y="0"/>
          <a:chExt cx="0" cy="0"/>
        </a:xfrm>
      </p:grpSpPr>
      <p:sp>
        <p:nvSpPr>
          <p:cNvPr id="27" name="Google Shape;2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pic>
        <p:nvPicPr>
          <p:cNvPr id="28" name="Google Shape;28;p12"/>
          <p:cNvPicPr preferRelativeResize="0"/>
          <p:nvPr/>
        </p:nvPicPr>
        <p:blipFill rotWithShape="1">
          <a:blip r:embed="rId2">
            <a:alphaModFix/>
          </a:blip>
          <a:srcRect/>
          <a:stretch/>
        </p:blipFill>
        <p:spPr>
          <a:xfrm>
            <a:off x="0" y="2027025"/>
            <a:ext cx="9144003" cy="311646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FF7F2C"/>
        </a:solidFill>
        <a:effectLst/>
      </p:bgPr>
    </p:bg>
    <p:spTree>
      <p:nvGrpSpPr>
        <p:cNvPr id="1" name="Shape 29"/>
        <p:cNvGrpSpPr/>
        <p:nvPr/>
      </p:nvGrpSpPr>
      <p:grpSpPr>
        <a:xfrm>
          <a:off x="0" y="0"/>
          <a:ext cx="0" cy="0"/>
          <a:chOff x="0" y="0"/>
          <a:chExt cx="0" cy="0"/>
        </a:xfrm>
      </p:grpSpPr>
      <p:sp>
        <p:nvSpPr>
          <p:cNvPr id="30" name="Google Shape;30;p13"/>
          <p:cNvSpPr txBox="1">
            <a:spLocks noGrp="1"/>
          </p:cNvSpPr>
          <p:nvPr>
            <p:ph type="title"/>
          </p:nvPr>
        </p:nvSpPr>
        <p:spPr>
          <a:xfrm>
            <a:off x="359025" y="0"/>
            <a:ext cx="8473500" cy="841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2500"/>
              <a:buFont typeface="Poppins"/>
              <a:buNone/>
              <a:defRPr sz="2500" b="1">
                <a:solidFill>
                  <a:schemeClr val="lt1"/>
                </a:solidFill>
                <a:latin typeface="Poppins"/>
                <a:ea typeface="Poppins"/>
                <a:cs typeface="Poppins"/>
                <a:sym typeface="Poppins"/>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31" name="Google Shape;3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32" name="Google Shape;32;p13"/>
          <p:cNvSpPr txBox="1">
            <a:spLocks noGrp="1"/>
          </p:cNvSpPr>
          <p:nvPr>
            <p:ph type="body" idx="1"/>
          </p:nvPr>
        </p:nvSpPr>
        <p:spPr>
          <a:xfrm>
            <a:off x="482400" y="1301475"/>
            <a:ext cx="8179500" cy="3361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lt1"/>
              </a:buClr>
              <a:buSzPts val="1800"/>
              <a:buFont typeface="Poppins Light"/>
              <a:buChar char="●"/>
              <a:defRPr>
                <a:solidFill>
                  <a:schemeClr val="lt1"/>
                </a:solidFill>
                <a:latin typeface="Poppins Light"/>
                <a:ea typeface="Poppins Light"/>
                <a:cs typeface="Poppins Light"/>
                <a:sym typeface="Poppins Light"/>
              </a:defRPr>
            </a:lvl1pPr>
            <a:lvl2pPr marL="914400" lvl="1"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2pPr>
            <a:lvl3pPr marL="1371600" lvl="2"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3pPr>
            <a:lvl4pPr marL="1828800" lvl="3"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4pPr>
            <a:lvl5pPr marL="2286000" lvl="4"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5pPr>
            <a:lvl6pPr marL="2743200" lvl="5"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6pPr>
            <a:lvl7pPr marL="3200400" lvl="6"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7pPr>
            <a:lvl8pPr marL="3657600" lvl="7"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8pPr>
            <a:lvl9pPr marL="4114800" lvl="8"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9pPr>
          </a:lstStyle>
          <a:p>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rgbClr val="814EFA"/>
        </a:solidFill>
        <a:effectLst/>
      </p:bgPr>
    </p:bg>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359025" y="0"/>
            <a:ext cx="8473500" cy="841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3600"/>
              <a:buFont typeface="Poppins"/>
              <a:buNone/>
              <a:defRPr sz="3600" b="1">
                <a:solidFill>
                  <a:schemeClr val="lt1"/>
                </a:solidFill>
                <a:latin typeface="Poppins"/>
                <a:ea typeface="Poppins"/>
                <a:cs typeface="Poppins"/>
                <a:sym typeface="Poppins"/>
              </a:defRPr>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35" name="Google Shape;3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cxnSp>
        <p:nvCxnSpPr>
          <p:cNvPr id="36" name="Google Shape;36;p14"/>
          <p:cNvCxnSpPr/>
          <p:nvPr/>
        </p:nvCxnSpPr>
        <p:spPr>
          <a:xfrm>
            <a:off x="482400" y="765375"/>
            <a:ext cx="4577700" cy="0"/>
          </a:xfrm>
          <a:prstGeom prst="straightConnector1">
            <a:avLst/>
          </a:prstGeom>
          <a:noFill/>
          <a:ln w="28575" cap="flat" cmpd="sng">
            <a:solidFill>
              <a:schemeClr val="lt1"/>
            </a:solidFill>
            <a:prstDash val="solid"/>
            <a:round/>
            <a:headEnd type="none" w="sm" len="sm"/>
            <a:tailEnd type="none" w="sm" len="sm"/>
          </a:ln>
        </p:spPr>
      </p:cxnSp>
      <p:sp>
        <p:nvSpPr>
          <p:cNvPr id="37" name="Google Shape;37;p14"/>
          <p:cNvSpPr txBox="1">
            <a:spLocks noGrp="1"/>
          </p:cNvSpPr>
          <p:nvPr>
            <p:ph type="body" idx="1"/>
          </p:nvPr>
        </p:nvSpPr>
        <p:spPr>
          <a:xfrm>
            <a:off x="482400" y="1301475"/>
            <a:ext cx="8179500" cy="33618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Clr>
                <a:schemeClr val="lt1"/>
              </a:buClr>
              <a:buSzPts val="1800"/>
              <a:buFont typeface="Poppins Light"/>
              <a:buChar char="●"/>
              <a:defRPr>
                <a:solidFill>
                  <a:schemeClr val="lt1"/>
                </a:solidFill>
                <a:latin typeface="Poppins Light"/>
                <a:ea typeface="Poppins Light"/>
                <a:cs typeface="Poppins Light"/>
                <a:sym typeface="Poppins Light"/>
              </a:defRPr>
            </a:lvl1pPr>
            <a:lvl2pPr marL="914400" lvl="1"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2pPr>
            <a:lvl3pPr marL="1371600" lvl="2"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3pPr>
            <a:lvl4pPr marL="1828800" lvl="3"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4pPr>
            <a:lvl5pPr marL="2286000" lvl="4"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5pPr>
            <a:lvl6pPr marL="2743200" lvl="5"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6pPr>
            <a:lvl7pPr marL="3200400" lvl="6"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7pPr>
            <a:lvl8pPr marL="3657600" lvl="7"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8pPr>
            <a:lvl9pPr marL="4114800" lvl="8" indent="-342900" algn="l">
              <a:lnSpc>
                <a:spcPct val="115000"/>
              </a:lnSpc>
              <a:spcBef>
                <a:spcPts val="0"/>
              </a:spcBef>
              <a:spcAft>
                <a:spcPts val="0"/>
              </a:spcAft>
              <a:buClr>
                <a:schemeClr val="lt1"/>
              </a:buClr>
              <a:buSzPts val="1800"/>
              <a:buFont typeface="Poppins Light"/>
              <a:buChar char="■"/>
              <a:defRPr sz="1800">
                <a:solidFill>
                  <a:schemeClr val="lt1"/>
                </a:solidFill>
                <a:latin typeface="Poppins Light"/>
                <a:ea typeface="Poppins Light"/>
                <a:cs typeface="Poppins Light"/>
                <a:sym typeface="Poppins Light"/>
              </a:defRPr>
            </a:lvl9pPr>
          </a:lstStyle>
          <a:p>
            <a:endParaRPr/>
          </a:p>
        </p:txBody>
      </p:sp>
      <p:sp>
        <p:nvSpPr>
          <p:cNvPr id="38" name="Google Shape;38;p14"/>
          <p:cNvSpPr/>
          <p:nvPr/>
        </p:nvSpPr>
        <p:spPr>
          <a:xfrm rot="10800000">
            <a:off x="6467425" y="-6925"/>
            <a:ext cx="5149800" cy="5149800"/>
          </a:xfrm>
          <a:prstGeom prst="flowChartDelay">
            <a:avLst/>
          </a:prstGeom>
          <a:solidFill>
            <a:srgbClr val="E1E2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1" name="Google Shape;41;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2" name="Google Shape;4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3"/>
        <p:cNvGrpSpPr/>
        <p:nvPr/>
      </p:nvGrpSpPr>
      <p:grpSpPr>
        <a:xfrm>
          <a:off x="0" y="0"/>
          <a:ext cx="0" cy="0"/>
          <a:chOff x="0" y="0"/>
          <a:chExt cx="0" cy="0"/>
        </a:xfrm>
      </p:grpSpPr>
      <p:sp>
        <p:nvSpPr>
          <p:cNvPr id="44" name="Google Shape;44;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45" name="Google Shape;45;p1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6" name="Google Shape;46;p1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7" name="Google Shape;47;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
          <p:cNvSpPr txBox="1">
            <a:spLocks noGrp="1"/>
          </p:cNvSpPr>
          <p:nvPr>
            <p:ph type="title" idx="2"/>
          </p:nvPr>
        </p:nvSpPr>
        <p:spPr>
          <a:xfrm>
            <a:off x="377352" y="1486250"/>
            <a:ext cx="8766647" cy="38013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b="1" dirty="0">
                <a:solidFill>
                  <a:schemeClr val="dk1"/>
                </a:solidFill>
              </a:rPr>
              <a:t>Check-In/Registration &amp; Breakfast					</a:t>
            </a:r>
            <a:r>
              <a:rPr lang="en" sz="1200" b="1" dirty="0">
                <a:solidFill>
                  <a:schemeClr val="dk2"/>
                </a:solidFill>
              </a:rPr>
              <a:t>9:30 – 9:50 AM</a:t>
            </a:r>
            <a:endParaRPr sz="1200" b="1" dirty="0">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 sz="700" dirty="0">
                <a:solidFill>
                  <a:schemeClr val="dk2"/>
                </a:solidFill>
                <a:latin typeface="Poppins"/>
                <a:ea typeface="Poppins"/>
                <a:cs typeface="Poppins"/>
                <a:sym typeface="Poppins"/>
              </a:rPr>
              <a:t>Join Us for Coffee &amp; Pastries </a:t>
            </a:r>
            <a:endParaRPr sz="700" dirty="0">
              <a:solidFill>
                <a:schemeClr val="dk2"/>
              </a:solidFill>
              <a:latin typeface="Poppins"/>
              <a:ea typeface="Poppins"/>
              <a:cs typeface="Poppins"/>
              <a:sym typeface="Poppins"/>
            </a:endParaRPr>
          </a:p>
          <a:p>
            <a:pPr marL="0" lvl="0" indent="0" algn="l" rtl="0">
              <a:lnSpc>
                <a:spcPct val="100000"/>
              </a:lnSpc>
              <a:spcBef>
                <a:spcPts val="0"/>
              </a:spcBef>
              <a:spcAft>
                <a:spcPts val="0"/>
              </a:spcAft>
              <a:buClr>
                <a:schemeClr val="dk1"/>
              </a:buClr>
              <a:buSzPts val="1100"/>
              <a:buFont typeface="Arial"/>
              <a:buNone/>
            </a:pPr>
            <a:endParaRPr sz="1100" b="1" dirty="0">
              <a:solidFill>
                <a:srgbClr val="FF7F2C"/>
              </a:solidFill>
            </a:endParaRPr>
          </a:p>
          <a:p>
            <a:pPr marL="0" lvl="0" indent="0" algn="l" rtl="0">
              <a:lnSpc>
                <a:spcPct val="100000"/>
              </a:lnSpc>
              <a:spcBef>
                <a:spcPts val="0"/>
              </a:spcBef>
              <a:spcAft>
                <a:spcPts val="0"/>
              </a:spcAft>
              <a:buSzPts val="1100"/>
              <a:buNone/>
            </a:pPr>
            <a:r>
              <a:rPr lang="en" sz="1200" b="1" dirty="0">
                <a:solidFill>
                  <a:schemeClr val="dk1"/>
                </a:solidFill>
              </a:rPr>
              <a:t>Welcome! And Introductions					</a:t>
            </a:r>
            <a:r>
              <a:rPr lang="en" sz="1200" b="1" dirty="0">
                <a:solidFill>
                  <a:schemeClr val="dk2"/>
                </a:solidFill>
              </a:rPr>
              <a:t>9:50 – 10:00 AM</a:t>
            </a:r>
            <a:r>
              <a:rPr lang="en" sz="1200" b="1" dirty="0">
                <a:solidFill>
                  <a:srgbClr val="FF7F2C"/>
                </a:solidFill>
              </a:rPr>
              <a:t>                                                                          </a:t>
            </a:r>
            <a:r>
              <a:rPr lang="en" sz="1200" b="1" dirty="0">
                <a:solidFill>
                  <a:schemeClr val="dk1"/>
                </a:solidFill>
              </a:rPr>
              <a:t> </a:t>
            </a:r>
            <a:r>
              <a:rPr lang="en" sz="1200" b="1" dirty="0">
                <a:solidFill>
                  <a:schemeClr val="dk2"/>
                </a:solidFill>
              </a:rPr>
              <a:t> </a:t>
            </a:r>
            <a:br>
              <a:rPr lang="en" sz="1200" b="1" dirty="0">
                <a:solidFill>
                  <a:schemeClr val="dk2"/>
                </a:solidFill>
              </a:rPr>
            </a:br>
            <a:r>
              <a:rPr lang="en" sz="700" i="0" dirty="0">
                <a:solidFill>
                  <a:schemeClr val="dk2"/>
                </a:solidFill>
                <a:latin typeface="Poppins"/>
                <a:ea typeface="Poppins"/>
                <a:cs typeface="Poppins"/>
                <a:sym typeface="Poppins"/>
              </a:rPr>
              <a:t>Bryan Marx, Alliance Sales Manager, Logitech</a:t>
            </a:r>
            <a:br>
              <a:rPr lang="en" sz="700" i="0" dirty="0">
                <a:solidFill>
                  <a:schemeClr val="dk2"/>
                </a:solidFill>
                <a:latin typeface="Poppins"/>
                <a:ea typeface="Poppins"/>
                <a:cs typeface="Poppins"/>
                <a:sym typeface="Poppins"/>
              </a:rPr>
            </a:br>
            <a:br>
              <a:rPr lang="en" sz="700" i="0" dirty="0">
                <a:solidFill>
                  <a:schemeClr val="dk2"/>
                </a:solidFill>
                <a:latin typeface="Poppins"/>
                <a:ea typeface="Poppins"/>
                <a:cs typeface="Poppins"/>
                <a:sym typeface="Poppins"/>
              </a:rPr>
            </a:br>
            <a:r>
              <a:rPr lang="en" sz="1200" b="1" dirty="0">
                <a:solidFill>
                  <a:schemeClr val="dk1"/>
                </a:solidFill>
              </a:rPr>
              <a:t>Copilot Adoption, Updates &amp; Roadmap for Public Sector</a:t>
            </a:r>
            <a:r>
              <a:rPr lang="en" sz="1200" b="1" dirty="0">
                <a:solidFill>
                  <a:schemeClr val="dk2"/>
                </a:solidFill>
              </a:rPr>
              <a:t>			10:00 – 10:40 AM                                                                          </a:t>
            </a:r>
            <a:br>
              <a:rPr lang="en" sz="1200" b="1" dirty="0">
                <a:solidFill>
                  <a:schemeClr val="dk2"/>
                </a:solidFill>
              </a:rPr>
            </a:br>
            <a:r>
              <a:rPr lang="en" sz="700" dirty="0">
                <a:solidFill>
                  <a:schemeClr val="dk2"/>
                </a:solidFill>
              </a:rPr>
              <a:t>Mark Hodge, Microsoft 365 Global Blackbelt, Microsoft</a:t>
            </a:r>
            <a:br>
              <a:rPr lang="en" sz="700" i="0" dirty="0">
                <a:solidFill>
                  <a:schemeClr val="dk2"/>
                </a:solidFill>
                <a:latin typeface="Poppins"/>
                <a:ea typeface="Poppins"/>
                <a:cs typeface="Poppins"/>
                <a:sym typeface="Poppins"/>
              </a:rPr>
            </a:br>
            <a:br>
              <a:rPr lang="en" sz="1200" b="1" i="0" dirty="0">
                <a:solidFill>
                  <a:srgbClr val="000000"/>
                </a:solidFill>
                <a:latin typeface="Poppins"/>
                <a:ea typeface="Poppins"/>
                <a:cs typeface="Poppins"/>
                <a:sym typeface="Poppins"/>
              </a:rPr>
            </a:br>
            <a:r>
              <a:rPr lang="en" sz="1200" b="1" dirty="0">
                <a:solidFill>
                  <a:schemeClr val="dk1"/>
                </a:solidFill>
              </a:rPr>
              <a:t>How Logitech Completes MSFT’s Copilot Vision in S&amp;L, EDU and GOV </a:t>
            </a:r>
            <a:r>
              <a:rPr lang="en" sz="1200" b="1" dirty="0">
                <a:solidFill>
                  <a:schemeClr val="dk2"/>
                </a:solidFill>
              </a:rPr>
              <a:t>		10:40 – 11:20 AM                                                                            </a:t>
            </a:r>
            <a:br>
              <a:rPr lang="en" sz="1200" b="1" dirty="0">
                <a:solidFill>
                  <a:schemeClr val="dk2"/>
                </a:solidFill>
              </a:rPr>
            </a:br>
            <a:r>
              <a:rPr lang="en" sz="700" dirty="0">
                <a:solidFill>
                  <a:schemeClr val="dk2"/>
                </a:solidFill>
              </a:rPr>
              <a:t>Desiree Ortiz, Logitech, Head of Vertical Channel &amp; Joel Murray, Head of Channel Engineering, Logitech</a:t>
            </a:r>
            <a:br>
              <a:rPr lang="en" sz="700" i="0" dirty="0">
                <a:solidFill>
                  <a:schemeClr val="dk2"/>
                </a:solidFill>
                <a:latin typeface="Poppins"/>
                <a:ea typeface="Poppins"/>
                <a:cs typeface="Poppins"/>
                <a:sym typeface="Poppins"/>
              </a:rPr>
            </a:br>
            <a:br>
              <a:rPr lang="en" sz="700" i="0" dirty="0">
                <a:solidFill>
                  <a:schemeClr val="dk2"/>
                </a:solidFill>
                <a:latin typeface="Poppins"/>
                <a:ea typeface="Poppins"/>
                <a:cs typeface="Poppins"/>
                <a:sym typeface="Poppins"/>
              </a:rPr>
            </a:br>
            <a:r>
              <a:rPr lang="en" sz="1200" b="1" dirty="0">
                <a:solidFill>
                  <a:schemeClr val="dk1"/>
                </a:solidFill>
              </a:rPr>
              <a:t>MTR AI, Showcase &amp; Design, Logitech Deployment Strategies, NPIs</a:t>
            </a:r>
            <a:r>
              <a:rPr lang="en" sz="1200" b="1" dirty="0">
                <a:solidFill>
                  <a:schemeClr val="dk2"/>
                </a:solidFill>
              </a:rPr>
              <a:t> 		11:20 AM – 12:00 PM</a:t>
            </a:r>
            <a:br>
              <a:rPr lang="en" sz="1200" b="1" dirty="0">
                <a:solidFill>
                  <a:schemeClr val="dk1"/>
                </a:solidFill>
              </a:rPr>
            </a:br>
            <a:r>
              <a:rPr lang="en" sz="700" dirty="0">
                <a:solidFill>
                  <a:schemeClr val="dk2"/>
                </a:solidFill>
              </a:rPr>
              <a:t>Bryan Marx, Alliance Sales Manager &amp; Will Nance, Sr. Solutions Engineer, Logitech</a:t>
            </a:r>
            <a:br>
              <a:rPr lang="en" sz="1200" b="1" dirty="0">
                <a:solidFill>
                  <a:schemeClr val="dk1"/>
                </a:solidFill>
              </a:rPr>
            </a:b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b="1" dirty="0">
                <a:solidFill>
                  <a:schemeClr val="dk1"/>
                </a:solidFill>
              </a:rPr>
              <a:t>Lunch + Jeopardy + Raffle					</a:t>
            </a:r>
            <a:r>
              <a:rPr lang="en" sz="1200" b="1" dirty="0">
                <a:solidFill>
                  <a:schemeClr val="dk2"/>
                </a:solidFill>
              </a:rPr>
              <a:t>12:00 – 1:00 PM</a:t>
            </a:r>
            <a:br>
              <a:rPr lang="en" sz="1200" b="1" dirty="0">
                <a:solidFill>
                  <a:schemeClr val="dk1"/>
                </a:solidFill>
              </a:rPr>
            </a:br>
            <a:r>
              <a:rPr lang="en" sz="700" dirty="0">
                <a:solidFill>
                  <a:schemeClr val="dk2"/>
                </a:solidFill>
                <a:latin typeface="Poppins"/>
                <a:ea typeface="Poppins"/>
                <a:cs typeface="Poppins"/>
                <a:sym typeface="Poppins"/>
              </a:rPr>
              <a:t>Catering from The Catering Company </a:t>
            </a:r>
            <a:br>
              <a:rPr lang="en" sz="700" dirty="0">
                <a:solidFill>
                  <a:schemeClr val="dk2"/>
                </a:solidFill>
                <a:latin typeface="Poppins Medium"/>
                <a:ea typeface="Poppins Medium"/>
                <a:cs typeface="Poppins Medium"/>
                <a:sym typeface="Poppins Medium"/>
              </a:rPr>
            </a:b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1200" b="1" dirty="0">
                <a:solidFill>
                  <a:schemeClr val="dk1"/>
                </a:solidFill>
              </a:rPr>
              <a:t>Microsoft Innovation Hub Tour					</a:t>
            </a:r>
            <a:r>
              <a:rPr lang="en" sz="1200" b="1" dirty="0">
                <a:solidFill>
                  <a:schemeClr val="dk2"/>
                </a:solidFill>
              </a:rPr>
              <a:t>1:00 - 2:00 PM</a:t>
            </a:r>
            <a:endParaRPr sz="1200" b="1"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sz="700" dirty="0">
                <a:solidFill>
                  <a:schemeClr val="dk2"/>
                </a:solidFill>
              </a:rPr>
              <a:t>MSFT Team - Jay Leask</a:t>
            </a:r>
            <a:br>
              <a:rPr lang="en" sz="1200" b="1" dirty="0">
                <a:solidFill>
                  <a:schemeClr val="dk2"/>
                </a:solidFill>
              </a:rPr>
            </a:br>
            <a:endParaRPr sz="1200" b="1" dirty="0">
              <a:solidFill>
                <a:schemeClr val="dk2"/>
              </a:solidFill>
            </a:endParaRPr>
          </a:p>
          <a:p>
            <a:pPr marL="0" lvl="0" indent="0" algn="l" rtl="0">
              <a:lnSpc>
                <a:spcPct val="100000"/>
              </a:lnSpc>
              <a:spcBef>
                <a:spcPts val="0"/>
              </a:spcBef>
              <a:spcAft>
                <a:spcPts val="0"/>
              </a:spcAft>
              <a:buClr>
                <a:schemeClr val="dk1"/>
              </a:buClr>
              <a:buSzPts val="1100"/>
              <a:buFont typeface="Arial"/>
              <a:buNone/>
            </a:pPr>
            <a:r>
              <a:rPr lang="en" sz="1200" b="1" dirty="0">
                <a:solidFill>
                  <a:schemeClr val="dk1"/>
                </a:solidFill>
              </a:rPr>
              <a:t>Happy Hour, Onsite Here at the Innovation Hub!			</a:t>
            </a:r>
            <a:r>
              <a:rPr lang="en" sz="1200" b="1" dirty="0">
                <a:solidFill>
                  <a:schemeClr val="dk2"/>
                </a:solidFill>
              </a:rPr>
              <a:t>2:00 - 4:00 PM</a:t>
            </a:r>
            <a:endParaRPr sz="1200" b="1" dirty="0">
              <a:solidFill>
                <a:schemeClr val="dk2"/>
              </a:solidFill>
            </a:endParaRPr>
          </a:p>
        </p:txBody>
      </p:sp>
      <p:sp>
        <p:nvSpPr>
          <p:cNvPr id="140" name="Google Shape;140;p1"/>
          <p:cNvSpPr txBox="1">
            <a:spLocks noGrp="1"/>
          </p:cNvSpPr>
          <p:nvPr>
            <p:ph type="title" idx="2"/>
          </p:nvPr>
        </p:nvSpPr>
        <p:spPr>
          <a:xfrm>
            <a:off x="377350" y="176400"/>
            <a:ext cx="6172500" cy="452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3200" b="1">
                <a:solidFill>
                  <a:srgbClr val="814EFA"/>
                </a:solidFill>
              </a:rPr>
              <a:t>AGENDA</a:t>
            </a:r>
            <a:r>
              <a:rPr lang="en" sz="2500" b="1">
                <a:solidFill>
                  <a:schemeClr val="dk1"/>
                </a:solidFill>
                <a:latin typeface="Poppins SemiBold"/>
                <a:ea typeface="Poppins SemiBold"/>
                <a:cs typeface="Poppins SemiBold"/>
                <a:sym typeface="Poppins SemiBold"/>
              </a:rPr>
              <a:t> </a:t>
            </a:r>
            <a:endParaRPr sz="2500" b="1">
              <a:solidFill>
                <a:schemeClr val="dk1"/>
              </a:solidFill>
              <a:latin typeface="Poppins SemiBold"/>
              <a:ea typeface="Poppins SemiBold"/>
              <a:cs typeface="Poppins SemiBold"/>
              <a:sym typeface="Poppins SemiBold"/>
            </a:endParaRPr>
          </a:p>
          <a:p>
            <a:pPr marL="0" lvl="0" indent="0" algn="l" rtl="0">
              <a:lnSpc>
                <a:spcPct val="100000"/>
              </a:lnSpc>
              <a:spcBef>
                <a:spcPts val="0"/>
              </a:spcBef>
              <a:spcAft>
                <a:spcPts val="0"/>
              </a:spcAft>
              <a:buSzPts val="1100"/>
              <a:buNone/>
            </a:pPr>
            <a:endParaRPr sz="2000" b="1">
              <a:solidFill>
                <a:schemeClr val="dk1"/>
              </a:solidFill>
              <a:latin typeface="Poppins SemiBold"/>
              <a:ea typeface="Poppins SemiBold"/>
              <a:cs typeface="Poppins SemiBold"/>
              <a:sym typeface="Poppins SemiBold"/>
            </a:endParaRPr>
          </a:p>
          <a:p>
            <a:pPr marL="0" lvl="0" indent="0" algn="l" rtl="0">
              <a:lnSpc>
                <a:spcPct val="100000"/>
              </a:lnSpc>
              <a:spcBef>
                <a:spcPts val="0"/>
              </a:spcBef>
              <a:spcAft>
                <a:spcPts val="0"/>
              </a:spcAft>
              <a:buSzPts val="1100"/>
              <a:buNone/>
            </a:pPr>
            <a:r>
              <a:rPr lang="en" sz="2000" b="1">
                <a:solidFill>
                  <a:schemeClr val="dk1"/>
                </a:solidFill>
                <a:latin typeface="Poppins SemiBold"/>
                <a:ea typeface="Poppins SemiBold"/>
                <a:cs typeface="Poppins SemiBold"/>
                <a:sym typeface="Poppins SemiBold"/>
              </a:rPr>
              <a:t>Thursday | March 13</a:t>
            </a:r>
            <a:r>
              <a:rPr lang="en" sz="2000" b="1" baseline="30000">
                <a:solidFill>
                  <a:schemeClr val="dk1"/>
                </a:solidFill>
                <a:latin typeface="Poppins SemiBold"/>
                <a:ea typeface="Poppins SemiBold"/>
                <a:cs typeface="Poppins SemiBold"/>
                <a:sym typeface="Poppins SemiBold"/>
              </a:rPr>
              <a:t>th</a:t>
            </a:r>
            <a:r>
              <a:rPr lang="en" sz="2000" b="1">
                <a:solidFill>
                  <a:schemeClr val="dk1"/>
                </a:solidFill>
                <a:latin typeface="Poppins SemiBold"/>
                <a:ea typeface="Poppins SemiBold"/>
                <a:cs typeface="Poppins SemiBold"/>
                <a:sym typeface="Poppins SemiBold"/>
              </a:rPr>
              <a:t> | 9:30 </a:t>
            </a:r>
            <a:r>
              <a:rPr lang="en" sz="2000" b="1">
                <a:solidFill>
                  <a:schemeClr val="dk1"/>
                </a:solidFill>
                <a:latin typeface="Poppins SemiBold"/>
                <a:ea typeface="Poppins SemiBold"/>
                <a:cs typeface="Poppins SemiBold"/>
                <a:sym typeface="Poppins SemiBold"/>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am</a:t>
            </a:r>
            <a:r>
              <a:rPr lang="en" sz="2000" b="1">
                <a:solidFill>
                  <a:schemeClr val="dk1"/>
                </a:solidFill>
                <a:latin typeface="Poppins SemiBold"/>
                <a:ea typeface="Poppins SemiBold"/>
                <a:cs typeface="Poppins SemiBold"/>
                <a:sym typeface="Poppins SemiBold"/>
              </a:rPr>
              <a:t> - 4:00 pm</a:t>
            </a:r>
            <a:endParaRPr sz="1600">
              <a:solidFill>
                <a:schemeClr val="dk1"/>
              </a:solidFill>
              <a:latin typeface="Poppins ExtraBold"/>
              <a:ea typeface="Poppins ExtraBold"/>
              <a:cs typeface="Poppins ExtraBold"/>
              <a:sym typeface="Poppins ExtraBold"/>
            </a:endParaRPr>
          </a:p>
        </p:txBody>
      </p:sp>
      <p:cxnSp>
        <p:nvCxnSpPr>
          <p:cNvPr id="141" name="Google Shape;141;p1"/>
          <p:cNvCxnSpPr/>
          <p:nvPr/>
        </p:nvCxnSpPr>
        <p:spPr>
          <a:xfrm>
            <a:off x="479000" y="908431"/>
            <a:ext cx="556800" cy="0"/>
          </a:xfrm>
          <a:prstGeom prst="straightConnector1">
            <a:avLst/>
          </a:prstGeom>
          <a:noFill/>
          <a:ln w="76200" cap="flat" cmpd="sng">
            <a:solidFill>
              <a:srgbClr val="814EFA"/>
            </a:solidFill>
            <a:prstDash val="solid"/>
            <a:round/>
            <a:headEnd type="none" w="sm" len="sm"/>
            <a:tailEnd type="none" w="sm" len="sm"/>
          </a:ln>
        </p:spPr>
      </p:cxnSp>
      <p:pic>
        <p:nvPicPr>
          <p:cNvPr id="142" name="Google Shape;142;p1"/>
          <p:cNvPicPr preferRelativeResize="0"/>
          <p:nvPr/>
        </p:nvPicPr>
        <p:blipFill rotWithShape="1">
          <a:blip r:embed="rId3">
            <a:alphaModFix/>
          </a:blip>
          <a:srcRect/>
          <a:stretch/>
        </p:blipFill>
        <p:spPr>
          <a:xfrm>
            <a:off x="6232051" y="351294"/>
            <a:ext cx="2741202" cy="4524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339fae73bcf_0_94"/>
          <p:cNvSpPr txBox="1">
            <a:spLocks noGrp="1"/>
          </p:cNvSpPr>
          <p:nvPr>
            <p:ph type="title"/>
          </p:nvPr>
        </p:nvSpPr>
        <p:spPr>
          <a:xfrm>
            <a:off x="347475" y="575825"/>
            <a:ext cx="4221000" cy="397200"/>
          </a:xfrm>
          <a:prstGeom prst="rect">
            <a:avLst/>
          </a:prstGeom>
        </p:spPr>
        <p:txBody>
          <a:bodyPr spcFirstLastPara="1" wrap="square" lIns="0" tIns="0" rIns="91425" bIns="91425" anchor="t" anchorCtr="0">
            <a:noAutofit/>
          </a:bodyPr>
          <a:lstStyle/>
          <a:p>
            <a:pPr marL="0" lvl="0" indent="0" algn="l" rtl="0">
              <a:spcBef>
                <a:spcPts val="0"/>
              </a:spcBef>
              <a:spcAft>
                <a:spcPts val="0"/>
              </a:spcAft>
              <a:buNone/>
            </a:pPr>
            <a:r>
              <a:rPr lang="en" sz="2400"/>
              <a:t>Co-Innovation Experience</a:t>
            </a:r>
            <a:endParaRPr sz="2400"/>
          </a:p>
        </p:txBody>
      </p:sp>
      <p:sp>
        <p:nvSpPr>
          <p:cNvPr id="148" name="Google Shape;148;g339fae73bcf_0_94"/>
          <p:cNvSpPr txBox="1"/>
          <p:nvPr/>
        </p:nvSpPr>
        <p:spPr>
          <a:xfrm>
            <a:off x="347475" y="347475"/>
            <a:ext cx="2683800" cy="265500"/>
          </a:xfrm>
          <a:prstGeom prst="rect">
            <a:avLst/>
          </a:prstGeom>
          <a:noFill/>
          <a:ln>
            <a:noFill/>
          </a:ln>
        </p:spPr>
        <p:txBody>
          <a:bodyPr spcFirstLastPara="1" wrap="square" lIns="27425" tIns="27425" rIns="91425" bIns="91425" anchor="t" anchorCtr="0">
            <a:noAutofit/>
          </a:bodyPr>
          <a:lstStyle/>
          <a:p>
            <a:pPr marL="0" lvl="0" indent="0" algn="l" rtl="0">
              <a:spcBef>
                <a:spcPts val="0"/>
              </a:spcBef>
              <a:spcAft>
                <a:spcPts val="0"/>
              </a:spcAft>
              <a:buNone/>
            </a:pPr>
            <a:r>
              <a:rPr lang="en" sz="1100">
                <a:solidFill>
                  <a:schemeClr val="dk1"/>
                </a:solidFill>
                <a:latin typeface="Poppins SemiBold"/>
                <a:ea typeface="Poppins SemiBold"/>
                <a:cs typeface="Poppins SemiBold"/>
                <a:sym typeface="Poppins SemiBold"/>
              </a:rPr>
              <a:t>BETTER TOGETHER</a:t>
            </a:r>
            <a:endParaRPr sz="1100">
              <a:latin typeface="Poppins SemiBold"/>
              <a:ea typeface="Poppins SemiBold"/>
              <a:cs typeface="Poppins SemiBold"/>
              <a:sym typeface="Poppins SemiBold"/>
            </a:endParaRPr>
          </a:p>
        </p:txBody>
      </p:sp>
      <p:sp>
        <p:nvSpPr>
          <p:cNvPr id="149" name="Google Shape;149;g339fae73bcf_0_94"/>
          <p:cNvSpPr/>
          <p:nvPr/>
        </p:nvSpPr>
        <p:spPr>
          <a:xfrm>
            <a:off x="25824" y="1041550"/>
            <a:ext cx="1291200" cy="934800"/>
          </a:xfrm>
          <a:prstGeom prst="rect">
            <a:avLst/>
          </a:prstGeom>
          <a:no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br>
              <a:rPr lang="en" sz="1100" b="0" i="0" u="none" strike="noStrike" cap="none">
                <a:solidFill>
                  <a:srgbClr val="000000"/>
                </a:solidFill>
                <a:latin typeface="Arial"/>
                <a:ea typeface="Arial"/>
                <a:cs typeface="Arial"/>
                <a:sym typeface="Arial"/>
              </a:rPr>
            </a:br>
            <a:endParaRPr sz="1100" b="0" i="0" u="none" strike="noStrike" cap="none">
              <a:solidFill>
                <a:srgbClr val="000000"/>
              </a:solidFill>
              <a:latin typeface="Arial"/>
              <a:ea typeface="Arial"/>
              <a:cs typeface="Arial"/>
              <a:sym typeface="Arial"/>
            </a:endParaRPr>
          </a:p>
        </p:txBody>
      </p:sp>
      <p:sp>
        <p:nvSpPr>
          <p:cNvPr id="150" name="Google Shape;150;g339fae73bcf_0_94"/>
          <p:cNvSpPr/>
          <p:nvPr/>
        </p:nvSpPr>
        <p:spPr>
          <a:xfrm>
            <a:off x="151675" y="2357800"/>
            <a:ext cx="917700" cy="914400"/>
          </a:xfrm>
          <a:prstGeom prst="ellipse">
            <a:avLst/>
          </a:prstGeom>
          <a:solidFill>
            <a:srgbClr val="D6F5F0"/>
          </a:solidFill>
          <a:ln w="9525" cap="flat" cmpd="sng">
            <a:solidFill>
              <a:srgbClr val="0DFDC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51" name="Google Shape;151;g339fae73bcf_0_94"/>
          <p:cNvSpPr/>
          <p:nvPr/>
        </p:nvSpPr>
        <p:spPr>
          <a:xfrm>
            <a:off x="1284759" y="2357800"/>
            <a:ext cx="917700" cy="914400"/>
          </a:xfrm>
          <a:prstGeom prst="ellipse">
            <a:avLst/>
          </a:prstGeom>
          <a:solidFill>
            <a:srgbClr val="D6F5F0"/>
          </a:solidFill>
          <a:ln w="9525" cap="flat" cmpd="sng">
            <a:solidFill>
              <a:srgbClr val="0DFDC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52" name="Google Shape;152;g339fae73bcf_0_94"/>
          <p:cNvSpPr/>
          <p:nvPr/>
        </p:nvSpPr>
        <p:spPr>
          <a:xfrm>
            <a:off x="3550928" y="2357800"/>
            <a:ext cx="917700" cy="914400"/>
          </a:xfrm>
          <a:prstGeom prst="ellipse">
            <a:avLst/>
          </a:prstGeom>
          <a:solidFill>
            <a:srgbClr val="D6F5F0"/>
          </a:solidFill>
          <a:ln w="9525" cap="flat" cmpd="sng">
            <a:solidFill>
              <a:srgbClr val="0DFDC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53" name="Google Shape;153;g339fae73bcf_0_94"/>
          <p:cNvSpPr/>
          <p:nvPr/>
        </p:nvSpPr>
        <p:spPr>
          <a:xfrm>
            <a:off x="5817096" y="2357800"/>
            <a:ext cx="917700" cy="914400"/>
          </a:xfrm>
          <a:prstGeom prst="ellipse">
            <a:avLst/>
          </a:prstGeom>
          <a:solidFill>
            <a:srgbClr val="D6F5F0"/>
          </a:solidFill>
          <a:ln w="9525" cap="flat" cmpd="sng">
            <a:solidFill>
              <a:srgbClr val="0DFDC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54" name="Google Shape;154;g339fae73bcf_0_94"/>
          <p:cNvSpPr/>
          <p:nvPr/>
        </p:nvSpPr>
        <p:spPr>
          <a:xfrm>
            <a:off x="2417843" y="2357800"/>
            <a:ext cx="917700" cy="914400"/>
          </a:xfrm>
          <a:prstGeom prst="ellipse">
            <a:avLst/>
          </a:prstGeom>
          <a:solidFill>
            <a:srgbClr val="D6F5F0"/>
          </a:solidFill>
          <a:ln w="9525" cap="flat" cmpd="sng">
            <a:solidFill>
              <a:srgbClr val="0DFDC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55" name="Google Shape;155;g339fae73bcf_0_94"/>
          <p:cNvSpPr/>
          <p:nvPr/>
        </p:nvSpPr>
        <p:spPr>
          <a:xfrm>
            <a:off x="4684012" y="2357800"/>
            <a:ext cx="917700" cy="914400"/>
          </a:xfrm>
          <a:prstGeom prst="ellipse">
            <a:avLst/>
          </a:prstGeom>
          <a:solidFill>
            <a:srgbClr val="D6F5F0"/>
          </a:solidFill>
          <a:ln w="9525" cap="flat" cmpd="sng">
            <a:solidFill>
              <a:srgbClr val="0DFDC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sp>
        <p:nvSpPr>
          <p:cNvPr id="156" name="Google Shape;156;g339fae73bcf_0_94"/>
          <p:cNvSpPr/>
          <p:nvPr/>
        </p:nvSpPr>
        <p:spPr>
          <a:xfrm>
            <a:off x="6950180" y="2341488"/>
            <a:ext cx="917700" cy="914400"/>
          </a:xfrm>
          <a:prstGeom prst="ellipse">
            <a:avLst/>
          </a:prstGeom>
          <a:solidFill>
            <a:srgbClr val="D6F5F0"/>
          </a:solidFill>
          <a:ln w="9525" cap="flat" cmpd="sng">
            <a:solidFill>
              <a:srgbClr val="0DFDC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cxnSp>
        <p:nvCxnSpPr>
          <p:cNvPr id="157" name="Google Shape;157;g339fae73bcf_0_94"/>
          <p:cNvCxnSpPr/>
          <p:nvPr/>
        </p:nvCxnSpPr>
        <p:spPr>
          <a:xfrm rot="10800000" flipH="1">
            <a:off x="608425" y="1898363"/>
            <a:ext cx="4200" cy="424200"/>
          </a:xfrm>
          <a:prstGeom prst="straightConnector1">
            <a:avLst/>
          </a:prstGeom>
          <a:noFill/>
          <a:ln w="15875" cap="flat" cmpd="sng">
            <a:solidFill>
              <a:srgbClr val="0DFDCF"/>
            </a:solidFill>
            <a:prstDash val="dot"/>
            <a:miter lim="800000"/>
            <a:headEnd type="none" w="sm" len="sm"/>
            <a:tailEnd type="none" w="sm" len="sm"/>
          </a:ln>
        </p:spPr>
      </p:cxnSp>
      <p:cxnSp>
        <p:nvCxnSpPr>
          <p:cNvPr id="158" name="Google Shape;158;g339fae73bcf_0_94"/>
          <p:cNvCxnSpPr/>
          <p:nvPr/>
        </p:nvCxnSpPr>
        <p:spPr>
          <a:xfrm rot="10800000" flipH="1">
            <a:off x="1741505" y="3332636"/>
            <a:ext cx="4200" cy="424200"/>
          </a:xfrm>
          <a:prstGeom prst="straightConnector1">
            <a:avLst/>
          </a:prstGeom>
          <a:noFill/>
          <a:ln w="15875" cap="flat" cmpd="sng">
            <a:solidFill>
              <a:srgbClr val="0DFDCF"/>
            </a:solidFill>
            <a:prstDash val="dot"/>
            <a:miter lim="800000"/>
            <a:headEnd type="none" w="sm" len="sm"/>
            <a:tailEnd type="none" w="sm" len="sm"/>
          </a:ln>
        </p:spPr>
      </p:cxnSp>
      <p:cxnSp>
        <p:nvCxnSpPr>
          <p:cNvPr id="159" name="Google Shape;159;g339fae73bcf_0_94"/>
          <p:cNvCxnSpPr/>
          <p:nvPr/>
        </p:nvCxnSpPr>
        <p:spPr>
          <a:xfrm rot="10800000" flipH="1">
            <a:off x="4007687" y="3294886"/>
            <a:ext cx="4200" cy="424200"/>
          </a:xfrm>
          <a:prstGeom prst="straightConnector1">
            <a:avLst/>
          </a:prstGeom>
          <a:noFill/>
          <a:ln w="15875" cap="flat" cmpd="sng">
            <a:solidFill>
              <a:srgbClr val="0DFDCF"/>
            </a:solidFill>
            <a:prstDash val="dot"/>
            <a:miter lim="800000"/>
            <a:headEnd type="none" w="sm" len="sm"/>
            <a:tailEnd type="none" w="sm" len="sm"/>
          </a:ln>
        </p:spPr>
      </p:cxnSp>
      <p:cxnSp>
        <p:nvCxnSpPr>
          <p:cNvPr id="160" name="Google Shape;160;g339fae73bcf_0_94"/>
          <p:cNvCxnSpPr/>
          <p:nvPr/>
        </p:nvCxnSpPr>
        <p:spPr>
          <a:xfrm rot="10800000" flipH="1">
            <a:off x="7448976" y="1898379"/>
            <a:ext cx="4200" cy="424200"/>
          </a:xfrm>
          <a:prstGeom prst="straightConnector1">
            <a:avLst/>
          </a:prstGeom>
          <a:noFill/>
          <a:ln w="15875" cap="flat" cmpd="sng">
            <a:solidFill>
              <a:srgbClr val="0DFDCF"/>
            </a:solidFill>
            <a:prstDash val="dot"/>
            <a:miter lim="800000"/>
            <a:headEnd type="none" w="sm" len="sm"/>
            <a:tailEnd type="none" w="sm" len="sm"/>
          </a:ln>
        </p:spPr>
      </p:cxnSp>
      <p:cxnSp>
        <p:nvCxnSpPr>
          <p:cNvPr id="161" name="Google Shape;161;g339fae73bcf_0_94"/>
          <p:cNvCxnSpPr/>
          <p:nvPr/>
        </p:nvCxnSpPr>
        <p:spPr>
          <a:xfrm rot="10800000" flipH="1">
            <a:off x="2882179" y="1933604"/>
            <a:ext cx="4200" cy="424200"/>
          </a:xfrm>
          <a:prstGeom prst="straightConnector1">
            <a:avLst/>
          </a:prstGeom>
          <a:noFill/>
          <a:ln w="15875" cap="flat" cmpd="sng">
            <a:solidFill>
              <a:srgbClr val="0DFDCF"/>
            </a:solidFill>
            <a:prstDash val="dot"/>
            <a:miter lim="800000"/>
            <a:headEnd type="none" w="sm" len="sm"/>
            <a:tailEnd type="none" w="sm" len="sm"/>
          </a:ln>
        </p:spPr>
      </p:cxnSp>
      <p:cxnSp>
        <p:nvCxnSpPr>
          <p:cNvPr id="162" name="Google Shape;162;g339fae73bcf_0_94"/>
          <p:cNvCxnSpPr/>
          <p:nvPr/>
        </p:nvCxnSpPr>
        <p:spPr>
          <a:xfrm rot="10800000" flipH="1">
            <a:off x="5165567" y="1933606"/>
            <a:ext cx="4200" cy="424200"/>
          </a:xfrm>
          <a:prstGeom prst="straightConnector1">
            <a:avLst/>
          </a:prstGeom>
          <a:noFill/>
          <a:ln w="15875" cap="flat" cmpd="sng">
            <a:solidFill>
              <a:srgbClr val="0DFDCF"/>
            </a:solidFill>
            <a:prstDash val="dot"/>
            <a:miter lim="800000"/>
            <a:headEnd type="none" w="sm" len="sm"/>
            <a:tailEnd type="none" w="sm" len="sm"/>
          </a:ln>
        </p:spPr>
      </p:cxnSp>
      <p:pic>
        <p:nvPicPr>
          <p:cNvPr id="163" name="Google Shape;163;g339fae73bcf_0_94" descr="A close-up of an object&#10;&#10;Description automatically generated with low confidence"/>
          <p:cNvPicPr preferRelativeResize="0"/>
          <p:nvPr/>
        </p:nvPicPr>
        <p:blipFill rotWithShape="1">
          <a:blip r:embed="rId3">
            <a:alphaModFix/>
          </a:blip>
          <a:srcRect/>
          <a:stretch/>
        </p:blipFill>
        <p:spPr>
          <a:xfrm>
            <a:off x="2199612" y="2417700"/>
            <a:ext cx="1354158" cy="761999"/>
          </a:xfrm>
          <a:prstGeom prst="rect">
            <a:avLst/>
          </a:prstGeom>
          <a:noFill/>
          <a:ln>
            <a:noFill/>
          </a:ln>
        </p:spPr>
      </p:pic>
      <p:pic>
        <p:nvPicPr>
          <p:cNvPr id="164" name="Google Shape;164;g339fae73bcf_0_94" descr="A picture containing text, electronics&#10;&#10;Description automatically generated"/>
          <p:cNvPicPr preferRelativeResize="0"/>
          <p:nvPr/>
        </p:nvPicPr>
        <p:blipFill rotWithShape="1">
          <a:blip r:embed="rId4">
            <a:alphaModFix/>
          </a:blip>
          <a:srcRect/>
          <a:stretch/>
        </p:blipFill>
        <p:spPr>
          <a:xfrm>
            <a:off x="1232162" y="2347601"/>
            <a:ext cx="985487" cy="934800"/>
          </a:xfrm>
          <a:prstGeom prst="rect">
            <a:avLst/>
          </a:prstGeom>
          <a:noFill/>
          <a:ln>
            <a:noFill/>
          </a:ln>
        </p:spPr>
      </p:pic>
      <p:pic>
        <p:nvPicPr>
          <p:cNvPr id="165" name="Google Shape;165;g339fae73bcf_0_94" descr="Shape&#10;&#10;Description automatically generated with low confidence"/>
          <p:cNvPicPr preferRelativeResize="0"/>
          <p:nvPr/>
        </p:nvPicPr>
        <p:blipFill rotWithShape="1">
          <a:blip r:embed="rId5">
            <a:alphaModFix/>
          </a:blip>
          <a:srcRect/>
          <a:stretch/>
        </p:blipFill>
        <p:spPr>
          <a:xfrm>
            <a:off x="4780915" y="2453056"/>
            <a:ext cx="723898" cy="723898"/>
          </a:xfrm>
          <a:prstGeom prst="rect">
            <a:avLst/>
          </a:prstGeom>
          <a:noFill/>
          <a:ln>
            <a:noFill/>
          </a:ln>
        </p:spPr>
      </p:pic>
      <p:pic>
        <p:nvPicPr>
          <p:cNvPr id="166" name="Google Shape;166;g339fae73bcf_0_94" descr="A picture containing indoor, dark, light&#10;&#10;Description automatically generated"/>
          <p:cNvPicPr preferRelativeResize="0"/>
          <p:nvPr/>
        </p:nvPicPr>
        <p:blipFill rotWithShape="1">
          <a:blip r:embed="rId6">
            <a:alphaModFix/>
          </a:blip>
          <a:srcRect/>
          <a:stretch/>
        </p:blipFill>
        <p:spPr>
          <a:xfrm>
            <a:off x="3335550" y="2466244"/>
            <a:ext cx="1193050" cy="670979"/>
          </a:xfrm>
          <a:prstGeom prst="rect">
            <a:avLst/>
          </a:prstGeom>
          <a:noFill/>
          <a:ln>
            <a:noFill/>
          </a:ln>
        </p:spPr>
      </p:pic>
      <p:pic>
        <p:nvPicPr>
          <p:cNvPr id="167" name="Google Shape;167;g339fae73bcf_0_94"/>
          <p:cNvPicPr preferRelativeResize="0"/>
          <p:nvPr/>
        </p:nvPicPr>
        <p:blipFill rotWithShape="1">
          <a:blip r:embed="rId7">
            <a:alphaModFix/>
          </a:blip>
          <a:srcRect/>
          <a:stretch/>
        </p:blipFill>
        <p:spPr>
          <a:xfrm>
            <a:off x="5666788" y="2189552"/>
            <a:ext cx="1218300" cy="1218276"/>
          </a:xfrm>
          <a:prstGeom prst="rect">
            <a:avLst/>
          </a:prstGeom>
          <a:noFill/>
          <a:ln>
            <a:noFill/>
          </a:ln>
        </p:spPr>
      </p:pic>
      <p:cxnSp>
        <p:nvCxnSpPr>
          <p:cNvPr id="168" name="Google Shape;168;g339fae73bcf_0_94"/>
          <p:cNvCxnSpPr/>
          <p:nvPr/>
        </p:nvCxnSpPr>
        <p:spPr>
          <a:xfrm rot="10800000" flipH="1">
            <a:off x="6273846" y="3294886"/>
            <a:ext cx="4200" cy="424200"/>
          </a:xfrm>
          <a:prstGeom prst="straightConnector1">
            <a:avLst/>
          </a:prstGeom>
          <a:noFill/>
          <a:ln w="15875" cap="flat" cmpd="sng">
            <a:solidFill>
              <a:srgbClr val="0DFDCF"/>
            </a:solidFill>
            <a:prstDash val="dot"/>
            <a:miter lim="800000"/>
            <a:headEnd type="none" w="sm" len="sm"/>
            <a:tailEnd type="none" w="sm" len="sm"/>
          </a:ln>
        </p:spPr>
      </p:cxnSp>
      <p:pic>
        <p:nvPicPr>
          <p:cNvPr id="169" name="Google Shape;169;g339fae73bcf_0_94"/>
          <p:cNvPicPr preferRelativeResize="0"/>
          <p:nvPr/>
        </p:nvPicPr>
        <p:blipFill>
          <a:blip r:embed="rId8">
            <a:alphaModFix/>
          </a:blip>
          <a:stretch>
            <a:fillRect/>
          </a:stretch>
        </p:blipFill>
        <p:spPr>
          <a:xfrm>
            <a:off x="189106" y="2436738"/>
            <a:ext cx="842832" cy="723901"/>
          </a:xfrm>
          <a:prstGeom prst="rect">
            <a:avLst/>
          </a:prstGeom>
          <a:noFill/>
          <a:ln>
            <a:noFill/>
          </a:ln>
        </p:spPr>
      </p:pic>
      <p:sp>
        <p:nvSpPr>
          <p:cNvPr id="170" name="Google Shape;170;g339fae73bcf_0_94"/>
          <p:cNvSpPr/>
          <p:nvPr/>
        </p:nvSpPr>
        <p:spPr>
          <a:xfrm>
            <a:off x="8083264" y="2357800"/>
            <a:ext cx="917700" cy="914400"/>
          </a:xfrm>
          <a:prstGeom prst="ellipse">
            <a:avLst/>
          </a:prstGeom>
          <a:solidFill>
            <a:srgbClr val="D6F5F0"/>
          </a:solidFill>
          <a:ln w="9525" cap="flat" cmpd="sng">
            <a:solidFill>
              <a:srgbClr val="0DFDCF"/>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rgbClr val="FFFFFF"/>
              </a:solidFill>
              <a:latin typeface="Calibri"/>
              <a:ea typeface="Calibri"/>
              <a:cs typeface="Calibri"/>
              <a:sym typeface="Calibri"/>
            </a:endParaRPr>
          </a:p>
        </p:txBody>
      </p:sp>
      <p:pic>
        <p:nvPicPr>
          <p:cNvPr id="171" name="Google Shape;171;g339fae73bcf_0_94" title="Logi Dock Flex_gallery_iso front-.png"/>
          <p:cNvPicPr preferRelativeResize="0"/>
          <p:nvPr/>
        </p:nvPicPr>
        <p:blipFill>
          <a:blip r:embed="rId9">
            <a:alphaModFix/>
          </a:blip>
          <a:stretch>
            <a:fillRect/>
          </a:stretch>
        </p:blipFill>
        <p:spPr>
          <a:xfrm>
            <a:off x="7867863" y="2388048"/>
            <a:ext cx="1460024" cy="821267"/>
          </a:xfrm>
          <a:prstGeom prst="rect">
            <a:avLst/>
          </a:prstGeom>
          <a:noFill/>
          <a:ln>
            <a:noFill/>
          </a:ln>
        </p:spPr>
      </p:pic>
      <p:cxnSp>
        <p:nvCxnSpPr>
          <p:cNvPr id="172" name="Google Shape;172;g339fae73bcf_0_94"/>
          <p:cNvCxnSpPr/>
          <p:nvPr/>
        </p:nvCxnSpPr>
        <p:spPr>
          <a:xfrm rot="10800000" flipH="1">
            <a:off x="8540021" y="3327536"/>
            <a:ext cx="4200" cy="424200"/>
          </a:xfrm>
          <a:prstGeom prst="straightConnector1">
            <a:avLst/>
          </a:prstGeom>
          <a:noFill/>
          <a:ln w="15875" cap="flat" cmpd="sng">
            <a:solidFill>
              <a:srgbClr val="0DFDCF"/>
            </a:solidFill>
            <a:prstDash val="dot"/>
            <a:miter lim="800000"/>
            <a:headEnd type="none" w="sm" len="sm"/>
            <a:tailEnd type="none" w="sm" len="sm"/>
          </a:ln>
        </p:spPr>
      </p:cxnSp>
      <p:pic>
        <p:nvPicPr>
          <p:cNvPr id="173" name="Google Shape;173;g339fae73bcf_0_94" title="High_Resolution_PNG-Sight Facing Front Graphite (1).png"/>
          <p:cNvPicPr preferRelativeResize="0"/>
          <p:nvPr/>
        </p:nvPicPr>
        <p:blipFill>
          <a:blip r:embed="rId10">
            <a:alphaModFix/>
          </a:blip>
          <a:stretch>
            <a:fillRect/>
          </a:stretch>
        </p:blipFill>
        <p:spPr>
          <a:xfrm>
            <a:off x="6731925" y="2375520"/>
            <a:ext cx="1354173" cy="846346"/>
          </a:xfrm>
          <a:prstGeom prst="rect">
            <a:avLst/>
          </a:prstGeom>
          <a:noFill/>
          <a:ln>
            <a:noFill/>
          </a:ln>
        </p:spPr>
      </p:pic>
      <p:pic>
        <p:nvPicPr>
          <p:cNvPr id="174" name="Google Shape;174;g339fae73bcf_0_94"/>
          <p:cNvPicPr preferRelativeResize="0"/>
          <p:nvPr/>
        </p:nvPicPr>
        <p:blipFill rotWithShape="1">
          <a:blip r:embed="rId11">
            <a:alphaModFix/>
          </a:blip>
          <a:srcRect/>
          <a:stretch/>
        </p:blipFill>
        <p:spPr>
          <a:xfrm>
            <a:off x="7577701" y="150149"/>
            <a:ext cx="1460024" cy="293000"/>
          </a:xfrm>
          <a:prstGeom prst="rect">
            <a:avLst/>
          </a:prstGeom>
          <a:noFill/>
          <a:ln>
            <a:noFill/>
          </a:ln>
        </p:spPr>
      </p:pic>
      <p:sp>
        <p:nvSpPr>
          <p:cNvPr id="175" name="Google Shape;175;g339fae73bcf_0_94"/>
          <p:cNvSpPr txBox="1"/>
          <p:nvPr/>
        </p:nvSpPr>
        <p:spPr>
          <a:xfrm>
            <a:off x="2149925" y="1197088"/>
            <a:ext cx="1556400" cy="57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Poppins"/>
                <a:ea typeface="Poppins"/>
                <a:cs typeface="Poppins"/>
                <a:sym typeface="Poppins"/>
              </a:rPr>
              <a:t>New Rally Portfolio</a:t>
            </a:r>
            <a:endParaRPr sz="1100">
              <a:solidFill>
                <a:schemeClr val="dk1"/>
              </a:solidFill>
              <a:latin typeface="Poppins"/>
              <a:ea typeface="Poppins"/>
              <a:cs typeface="Poppins"/>
              <a:sym typeface="Poppins"/>
            </a:endParaRPr>
          </a:p>
          <a:p>
            <a:pPr marL="0" lvl="0" indent="0" algn="ctr" rtl="0">
              <a:spcBef>
                <a:spcPts val="0"/>
              </a:spcBef>
              <a:spcAft>
                <a:spcPts val="0"/>
              </a:spcAft>
              <a:buNone/>
            </a:pPr>
            <a:r>
              <a:rPr lang="en" sz="900">
                <a:solidFill>
                  <a:schemeClr val="dk1"/>
                </a:solidFill>
                <a:latin typeface="Poppins"/>
                <a:ea typeface="Poppins"/>
                <a:cs typeface="Poppins"/>
                <a:sym typeface="Poppins"/>
              </a:rPr>
              <a:t>First to support Teams Rooms on Windows and Android</a:t>
            </a:r>
            <a:endParaRPr sz="1700">
              <a:solidFill>
                <a:schemeClr val="dk1"/>
              </a:solidFill>
              <a:latin typeface="Poppins Light"/>
              <a:ea typeface="Poppins Light"/>
              <a:cs typeface="Poppins Light"/>
              <a:sym typeface="Poppins Light"/>
            </a:endParaRPr>
          </a:p>
        </p:txBody>
      </p:sp>
      <p:sp>
        <p:nvSpPr>
          <p:cNvPr id="176" name="Google Shape;176;g339fae73bcf_0_94"/>
          <p:cNvSpPr txBox="1"/>
          <p:nvPr/>
        </p:nvSpPr>
        <p:spPr>
          <a:xfrm>
            <a:off x="4210825" y="1197088"/>
            <a:ext cx="1913700" cy="57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Poppins"/>
                <a:ea typeface="Poppins"/>
                <a:cs typeface="Poppins"/>
                <a:sym typeface="Poppins"/>
              </a:rPr>
              <a:t>RightSight</a:t>
            </a:r>
            <a:r>
              <a:rPr lang="en" sz="1100" b="1" baseline="30000">
                <a:solidFill>
                  <a:schemeClr val="dk1"/>
                </a:solidFill>
                <a:latin typeface="Poppins"/>
                <a:ea typeface="Poppins"/>
                <a:cs typeface="Poppins"/>
                <a:sym typeface="Poppins"/>
              </a:rPr>
              <a:t>™</a:t>
            </a:r>
            <a:r>
              <a:rPr lang="en" sz="1100" b="1">
                <a:solidFill>
                  <a:schemeClr val="dk1"/>
                </a:solidFill>
                <a:latin typeface="Poppins"/>
                <a:ea typeface="Poppins"/>
                <a:cs typeface="Poppins"/>
                <a:sym typeface="Poppins"/>
              </a:rPr>
              <a:t> 2</a:t>
            </a:r>
            <a:endParaRPr sz="1100">
              <a:solidFill>
                <a:schemeClr val="dk1"/>
              </a:solidFill>
              <a:latin typeface="Calibri"/>
              <a:ea typeface="Calibri"/>
              <a:cs typeface="Calibri"/>
              <a:sym typeface="Calibri"/>
            </a:endParaRPr>
          </a:p>
          <a:p>
            <a:pPr marL="0" lvl="0" indent="0" algn="ctr" rtl="0">
              <a:spcBef>
                <a:spcPts val="0"/>
              </a:spcBef>
              <a:spcAft>
                <a:spcPts val="0"/>
              </a:spcAft>
              <a:buNone/>
            </a:pPr>
            <a:r>
              <a:rPr lang="en" sz="900">
                <a:solidFill>
                  <a:schemeClr val="dk1"/>
                </a:solidFill>
                <a:latin typeface="Poppins"/>
                <a:ea typeface="Poppins"/>
                <a:cs typeface="Poppins"/>
                <a:sym typeface="Poppins"/>
              </a:rPr>
              <a:t>Collaboration equity for remote attendees</a:t>
            </a:r>
            <a:endParaRPr sz="900" b="1">
              <a:solidFill>
                <a:schemeClr val="dk1"/>
              </a:solidFill>
              <a:latin typeface="Poppins"/>
              <a:ea typeface="Poppins"/>
              <a:cs typeface="Poppins"/>
              <a:sym typeface="Poppins"/>
            </a:endParaRPr>
          </a:p>
        </p:txBody>
      </p:sp>
      <p:sp>
        <p:nvSpPr>
          <p:cNvPr id="177" name="Google Shape;177;g339fae73bcf_0_94"/>
          <p:cNvSpPr txBox="1"/>
          <p:nvPr/>
        </p:nvSpPr>
        <p:spPr>
          <a:xfrm>
            <a:off x="6494225" y="1197088"/>
            <a:ext cx="1839900" cy="57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Poppins"/>
                <a:ea typeface="Poppins"/>
                <a:cs typeface="Poppins"/>
                <a:sym typeface="Poppins"/>
              </a:rPr>
              <a:t>Sight</a:t>
            </a:r>
            <a:endParaRPr sz="1100">
              <a:solidFill>
                <a:schemeClr val="dk1"/>
              </a:solidFill>
              <a:latin typeface="Calibri"/>
              <a:ea typeface="Calibri"/>
              <a:cs typeface="Calibri"/>
              <a:sym typeface="Calibri"/>
            </a:endParaRPr>
          </a:p>
          <a:p>
            <a:pPr marL="0" lvl="0" indent="0" algn="ctr" rtl="0">
              <a:spcBef>
                <a:spcPts val="0"/>
              </a:spcBef>
              <a:spcAft>
                <a:spcPts val="0"/>
              </a:spcAft>
              <a:buNone/>
            </a:pPr>
            <a:r>
              <a:rPr lang="en" sz="900">
                <a:solidFill>
                  <a:schemeClr val="dk1"/>
                </a:solidFill>
                <a:latin typeface="Poppins"/>
                <a:ea typeface="Poppins"/>
                <a:cs typeface="Poppins"/>
                <a:sym typeface="Poppins"/>
              </a:rPr>
              <a:t>First front and center of room camera certified for Teams</a:t>
            </a:r>
            <a:endParaRPr sz="900" b="1">
              <a:solidFill>
                <a:schemeClr val="dk1"/>
              </a:solidFill>
              <a:latin typeface="Poppins"/>
              <a:ea typeface="Poppins"/>
              <a:cs typeface="Poppins"/>
              <a:sym typeface="Poppins"/>
            </a:endParaRPr>
          </a:p>
        </p:txBody>
      </p:sp>
      <p:sp>
        <p:nvSpPr>
          <p:cNvPr id="178" name="Google Shape;178;g339fae73bcf_0_94"/>
          <p:cNvSpPr txBox="1"/>
          <p:nvPr/>
        </p:nvSpPr>
        <p:spPr>
          <a:xfrm>
            <a:off x="53275" y="1197088"/>
            <a:ext cx="1291200" cy="57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100" b="1">
                <a:solidFill>
                  <a:schemeClr val="dk1"/>
                </a:solidFill>
                <a:latin typeface="Poppins"/>
                <a:ea typeface="Poppins"/>
                <a:cs typeface="Poppins"/>
                <a:sym typeface="Poppins"/>
              </a:rPr>
              <a:t>BRIO</a:t>
            </a:r>
            <a:endParaRPr sz="1100">
              <a:solidFill>
                <a:schemeClr val="dk1"/>
              </a:solidFill>
              <a:latin typeface="Poppins"/>
              <a:ea typeface="Poppins"/>
              <a:cs typeface="Poppins"/>
              <a:sym typeface="Poppins"/>
            </a:endParaRPr>
          </a:p>
          <a:p>
            <a:pPr marL="0" lvl="0" indent="0" algn="ctr" rtl="0">
              <a:spcBef>
                <a:spcPts val="0"/>
              </a:spcBef>
              <a:spcAft>
                <a:spcPts val="0"/>
              </a:spcAft>
              <a:buNone/>
            </a:pPr>
            <a:r>
              <a:rPr lang="en" sz="900">
                <a:solidFill>
                  <a:schemeClr val="dk1"/>
                </a:solidFill>
                <a:latin typeface="Poppins"/>
                <a:ea typeface="Poppins"/>
                <a:cs typeface="Poppins"/>
                <a:sym typeface="Poppins"/>
              </a:rPr>
              <a:t>First Windows</a:t>
            </a:r>
            <a:r>
              <a:rPr lang="en" sz="900" baseline="30000">
                <a:solidFill>
                  <a:schemeClr val="dk1"/>
                </a:solidFill>
                <a:latin typeface="Poppins"/>
                <a:ea typeface="Poppins"/>
                <a:cs typeface="Poppins"/>
                <a:sym typeface="Poppins"/>
              </a:rPr>
              <a:t>®</a:t>
            </a:r>
            <a:r>
              <a:rPr lang="en" sz="900">
                <a:solidFill>
                  <a:schemeClr val="dk1"/>
                </a:solidFill>
                <a:latin typeface="Poppins"/>
                <a:ea typeface="Poppins"/>
                <a:cs typeface="Poppins"/>
                <a:sym typeface="Poppins"/>
              </a:rPr>
              <a:t> Hello webcam</a:t>
            </a:r>
            <a:endParaRPr sz="900" b="1">
              <a:solidFill>
                <a:schemeClr val="dk1"/>
              </a:solidFill>
              <a:latin typeface="Poppins"/>
              <a:ea typeface="Poppins"/>
              <a:cs typeface="Poppins"/>
              <a:sym typeface="Poppins"/>
            </a:endParaRPr>
          </a:p>
        </p:txBody>
      </p:sp>
      <p:sp>
        <p:nvSpPr>
          <p:cNvPr id="179" name="Google Shape;179;g339fae73bcf_0_94"/>
          <p:cNvSpPr txBox="1"/>
          <p:nvPr/>
        </p:nvSpPr>
        <p:spPr>
          <a:xfrm>
            <a:off x="1051500" y="3772850"/>
            <a:ext cx="1384200" cy="576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Poppins"/>
              <a:buNone/>
            </a:pPr>
            <a:r>
              <a:rPr lang="en" sz="1100" b="1">
                <a:solidFill>
                  <a:schemeClr val="dk1"/>
                </a:solidFill>
                <a:latin typeface="Poppins"/>
                <a:ea typeface="Poppins"/>
                <a:cs typeface="Poppins"/>
                <a:sym typeface="Poppins"/>
              </a:rPr>
              <a:t>SmartDock</a:t>
            </a:r>
            <a:endParaRPr sz="1100">
              <a:solidFill>
                <a:schemeClr val="dk1"/>
              </a:solidFill>
              <a:latin typeface="Poppins"/>
              <a:ea typeface="Poppins"/>
              <a:cs typeface="Poppins"/>
              <a:sym typeface="Poppins"/>
            </a:endParaRPr>
          </a:p>
          <a:p>
            <a:pPr marL="0" lvl="0" indent="0" algn="ctr" rtl="0">
              <a:spcBef>
                <a:spcPts val="0"/>
              </a:spcBef>
              <a:spcAft>
                <a:spcPts val="0"/>
              </a:spcAft>
              <a:buNone/>
            </a:pPr>
            <a:r>
              <a:rPr lang="en" sz="900">
                <a:solidFill>
                  <a:schemeClr val="dk1"/>
                </a:solidFill>
                <a:latin typeface="Poppins"/>
                <a:ea typeface="Poppins"/>
                <a:cs typeface="Poppins"/>
                <a:sym typeface="Poppins"/>
              </a:rPr>
              <a:t>First Skype Room System v2</a:t>
            </a:r>
            <a:endParaRPr sz="900">
              <a:solidFill>
                <a:schemeClr val="dk1"/>
              </a:solidFill>
              <a:latin typeface="Poppins Light"/>
              <a:ea typeface="Poppins Light"/>
              <a:cs typeface="Poppins Light"/>
              <a:sym typeface="Poppins Light"/>
            </a:endParaRPr>
          </a:p>
        </p:txBody>
      </p:sp>
      <p:sp>
        <p:nvSpPr>
          <p:cNvPr id="180" name="Google Shape;180;g339fae73bcf_0_94"/>
          <p:cNvSpPr txBox="1"/>
          <p:nvPr/>
        </p:nvSpPr>
        <p:spPr>
          <a:xfrm>
            <a:off x="3229875" y="3772850"/>
            <a:ext cx="1584600" cy="762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Poppins"/>
              <a:buNone/>
            </a:pPr>
            <a:r>
              <a:rPr lang="en" sz="1100" b="1">
                <a:solidFill>
                  <a:schemeClr val="dk1"/>
                </a:solidFill>
                <a:latin typeface="Poppins"/>
                <a:ea typeface="Poppins"/>
                <a:cs typeface="Poppins"/>
                <a:sym typeface="Poppins"/>
              </a:rPr>
              <a:t>Scribe</a:t>
            </a:r>
            <a:endParaRPr sz="1100">
              <a:solidFill>
                <a:schemeClr val="dk1"/>
              </a:solidFill>
              <a:latin typeface="Calibri"/>
              <a:ea typeface="Calibri"/>
              <a:cs typeface="Calibri"/>
              <a:sym typeface="Calibri"/>
            </a:endParaRPr>
          </a:p>
          <a:p>
            <a:pPr marL="0" lvl="0" indent="0" algn="ctr" rtl="0">
              <a:spcBef>
                <a:spcPts val="0"/>
              </a:spcBef>
              <a:spcAft>
                <a:spcPts val="0"/>
              </a:spcAft>
              <a:buNone/>
            </a:pPr>
            <a:r>
              <a:rPr lang="en" sz="900">
                <a:solidFill>
                  <a:schemeClr val="dk1"/>
                </a:solidFill>
                <a:latin typeface="Poppins"/>
                <a:ea typeface="Poppins"/>
                <a:cs typeface="Poppins"/>
                <a:sym typeface="Poppins"/>
              </a:rPr>
              <a:t>First purpose-built Teams Rooms certified whiteboard camera</a:t>
            </a:r>
            <a:endParaRPr sz="900" b="1">
              <a:solidFill>
                <a:schemeClr val="dk1"/>
              </a:solidFill>
              <a:latin typeface="Poppins"/>
              <a:ea typeface="Poppins"/>
              <a:cs typeface="Poppins"/>
              <a:sym typeface="Poppins"/>
            </a:endParaRPr>
          </a:p>
        </p:txBody>
      </p:sp>
      <p:sp>
        <p:nvSpPr>
          <p:cNvPr id="181" name="Google Shape;181;g339fae73bcf_0_94"/>
          <p:cNvSpPr txBox="1"/>
          <p:nvPr/>
        </p:nvSpPr>
        <p:spPr>
          <a:xfrm>
            <a:off x="5472273" y="3772850"/>
            <a:ext cx="1584600" cy="93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Poppins"/>
              <a:buNone/>
            </a:pPr>
            <a:r>
              <a:rPr lang="en" sz="1100" b="1">
                <a:solidFill>
                  <a:schemeClr val="dk1"/>
                </a:solidFill>
                <a:latin typeface="Poppins"/>
                <a:ea typeface="Poppins"/>
                <a:cs typeface="Poppins"/>
                <a:sym typeface="Poppins"/>
              </a:rPr>
              <a:t>Logi Dock</a:t>
            </a:r>
            <a:endParaRPr sz="11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900">
                <a:solidFill>
                  <a:schemeClr val="dk1"/>
                </a:solidFill>
                <a:latin typeface="Poppins"/>
                <a:ea typeface="Poppins"/>
                <a:cs typeface="Poppins"/>
                <a:sym typeface="Poppins"/>
              </a:rPr>
              <a:t>First docking station with a Teams certified speakerphone and meeting controls</a:t>
            </a:r>
            <a:endParaRPr sz="900" b="1">
              <a:solidFill>
                <a:schemeClr val="dk1"/>
              </a:solidFill>
              <a:latin typeface="Poppins"/>
              <a:ea typeface="Poppins"/>
              <a:cs typeface="Poppins"/>
              <a:sym typeface="Poppins"/>
            </a:endParaRPr>
          </a:p>
        </p:txBody>
      </p:sp>
      <p:sp>
        <p:nvSpPr>
          <p:cNvPr id="182" name="Google Shape;182;g339fae73bcf_0_94"/>
          <p:cNvSpPr txBox="1"/>
          <p:nvPr/>
        </p:nvSpPr>
        <p:spPr>
          <a:xfrm>
            <a:off x="7515413" y="3755750"/>
            <a:ext cx="1584600" cy="969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100" b="1">
                <a:solidFill>
                  <a:schemeClr val="dk1"/>
                </a:solidFill>
                <a:latin typeface="Poppins"/>
                <a:ea typeface="Poppins"/>
                <a:cs typeface="Poppins"/>
                <a:sym typeface="Poppins"/>
              </a:rPr>
              <a:t>Logi Dock Flex</a:t>
            </a:r>
            <a:endParaRPr sz="1100">
              <a:solidFill>
                <a:schemeClr val="dk1"/>
              </a:solidFill>
              <a:latin typeface="Calibri"/>
              <a:ea typeface="Calibri"/>
              <a:cs typeface="Calibri"/>
              <a:sym typeface="Calibri"/>
            </a:endParaRPr>
          </a:p>
          <a:p>
            <a:pPr marL="0" lvl="0" indent="0" algn="ctr" rtl="0">
              <a:spcBef>
                <a:spcPts val="0"/>
              </a:spcBef>
              <a:spcAft>
                <a:spcPts val="0"/>
              </a:spcAft>
              <a:buNone/>
            </a:pPr>
            <a:r>
              <a:rPr lang="en" sz="900">
                <a:solidFill>
                  <a:schemeClr val="dk1"/>
                </a:solidFill>
                <a:latin typeface="Poppins"/>
                <a:ea typeface="Poppins"/>
                <a:cs typeface="Poppins"/>
                <a:sym typeface="Poppins"/>
              </a:rPr>
              <a:t>First to introduce Teams panel scheduling experience from rooms to desk</a:t>
            </a:r>
            <a:endParaRPr sz="900" b="1">
              <a:solidFill>
                <a:schemeClr val="dk1"/>
              </a:solidFill>
              <a:latin typeface="Poppins"/>
              <a:ea typeface="Poppins"/>
              <a:cs typeface="Poppins"/>
              <a:sym typeface="Poppins"/>
            </a:endParaRPr>
          </a:p>
        </p:txBody>
      </p: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g339fae73bcf_0_463"/>
          <p:cNvPicPr preferRelativeResize="0"/>
          <p:nvPr/>
        </p:nvPicPr>
        <p:blipFill>
          <a:blip r:embed="rId3">
            <a:alphaModFix/>
          </a:blip>
          <a:stretch>
            <a:fillRect/>
          </a:stretch>
        </p:blipFill>
        <p:spPr>
          <a:xfrm>
            <a:off x="268113" y="0"/>
            <a:ext cx="8745785" cy="5143499"/>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cxnSp>
        <p:nvCxnSpPr>
          <p:cNvPr id="192" name="Google Shape;192;p2"/>
          <p:cNvCxnSpPr/>
          <p:nvPr/>
        </p:nvCxnSpPr>
        <p:spPr>
          <a:xfrm>
            <a:off x="631400" y="1980656"/>
            <a:ext cx="556800" cy="0"/>
          </a:xfrm>
          <a:prstGeom prst="straightConnector1">
            <a:avLst/>
          </a:prstGeom>
          <a:noFill/>
          <a:ln w="76200" cap="flat" cmpd="sng">
            <a:solidFill>
              <a:srgbClr val="814EFA"/>
            </a:solidFill>
            <a:prstDash val="solid"/>
            <a:round/>
            <a:headEnd type="none" w="sm" len="sm"/>
            <a:tailEnd type="none" w="sm" len="sm"/>
          </a:ln>
        </p:spPr>
      </p:cxnSp>
      <p:sp>
        <p:nvSpPr>
          <p:cNvPr id="193" name="Google Shape;193;p2"/>
          <p:cNvSpPr txBox="1">
            <a:spLocks noGrp="1"/>
          </p:cNvSpPr>
          <p:nvPr>
            <p:ph type="title" idx="2"/>
          </p:nvPr>
        </p:nvSpPr>
        <p:spPr>
          <a:xfrm>
            <a:off x="446075" y="1027975"/>
            <a:ext cx="4527300" cy="17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4500" b="1">
                <a:solidFill>
                  <a:srgbClr val="814EFA"/>
                </a:solidFill>
              </a:rPr>
              <a:t>JEOPARDY!</a:t>
            </a:r>
            <a:endParaRPr sz="4500" b="1">
              <a:solidFill>
                <a:srgbClr val="814EFA"/>
              </a:solidFill>
            </a:endParaRPr>
          </a:p>
        </p:txBody>
      </p:sp>
      <p:sp>
        <p:nvSpPr>
          <p:cNvPr id="194" name="Google Shape;194;p2"/>
          <p:cNvSpPr txBox="1">
            <a:spLocks noGrp="1"/>
          </p:cNvSpPr>
          <p:nvPr>
            <p:ph type="title" idx="2"/>
          </p:nvPr>
        </p:nvSpPr>
        <p:spPr>
          <a:xfrm>
            <a:off x="479000" y="2035925"/>
            <a:ext cx="4475100" cy="148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 sz="1300" b="1">
                <a:solidFill>
                  <a:schemeClr val="dk1"/>
                </a:solidFill>
              </a:rPr>
              <a:t>Thank you for attending our event! Now, let’s put your knowledge to the test—who’s feeling lucky?</a:t>
            </a:r>
            <a:endParaRPr sz="1300" b="1">
              <a:solidFill>
                <a:schemeClr val="dk1"/>
              </a:solidFill>
            </a:endParaRPr>
          </a:p>
          <a:p>
            <a:pPr marL="0" lvl="0" indent="0" algn="l" rtl="0">
              <a:lnSpc>
                <a:spcPct val="115000"/>
              </a:lnSpc>
              <a:spcBef>
                <a:spcPts val="0"/>
              </a:spcBef>
              <a:spcAft>
                <a:spcPts val="0"/>
              </a:spcAft>
              <a:buSzPts val="1400"/>
              <a:buNone/>
            </a:pPr>
            <a:endParaRPr sz="1300" b="1">
              <a:solidFill>
                <a:schemeClr val="dk1"/>
              </a:solidFill>
            </a:endParaRPr>
          </a:p>
          <a:p>
            <a:pPr marL="0" lvl="0" indent="0" algn="l" rtl="0">
              <a:lnSpc>
                <a:spcPct val="115000"/>
              </a:lnSpc>
              <a:spcBef>
                <a:spcPts val="0"/>
              </a:spcBef>
              <a:spcAft>
                <a:spcPts val="0"/>
              </a:spcAft>
              <a:buSzPts val="1100"/>
              <a:buNone/>
            </a:pPr>
            <a:r>
              <a:rPr lang="en" sz="2600" b="1">
                <a:solidFill>
                  <a:srgbClr val="814EFA"/>
                </a:solidFill>
              </a:rPr>
              <a:t>PRIZES TO BE WON</a:t>
            </a:r>
            <a:endParaRPr sz="2600">
              <a:solidFill>
                <a:srgbClr val="814EFA"/>
              </a:solidFill>
            </a:endParaRPr>
          </a:p>
          <a:p>
            <a:pPr marL="0" lvl="0" indent="0" algn="l" rtl="0">
              <a:lnSpc>
                <a:spcPct val="115000"/>
              </a:lnSpc>
              <a:spcBef>
                <a:spcPts val="0"/>
              </a:spcBef>
              <a:spcAft>
                <a:spcPts val="0"/>
              </a:spcAft>
              <a:buSzPts val="1100"/>
              <a:buNone/>
            </a:pPr>
            <a:r>
              <a:rPr lang="en" sz="2600" b="1">
                <a:solidFill>
                  <a:srgbClr val="814EFA"/>
                </a:solidFill>
              </a:rPr>
              <a:t>12:00 PM </a:t>
            </a:r>
            <a:endParaRPr sz="600">
              <a:solidFill>
                <a:schemeClr val="dk2"/>
              </a:solidFill>
            </a:endParaRPr>
          </a:p>
          <a:p>
            <a:pPr marL="0" lvl="0" indent="0" algn="l" rtl="0">
              <a:lnSpc>
                <a:spcPct val="115000"/>
              </a:lnSpc>
              <a:spcBef>
                <a:spcPts val="0"/>
              </a:spcBef>
              <a:spcAft>
                <a:spcPts val="0"/>
              </a:spcAft>
              <a:buSzPts val="1100"/>
              <a:buNone/>
            </a:pPr>
            <a:endParaRPr>
              <a:solidFill>
                <a:schemeClr val="dk2"/>
              </a:solidFill>
            </a:endParaRPr>
          </a:p>
          <a:p>
            <a:pPr marL="0" lvl="0" indent="0" algn="ctr" rtl="0">
              <a:lnSpc>
                <a:spcPct val="115000"/>
              </a:lnSpc>
              <a:spcBef>
                <a:spcPts val="0"/>
              </a:spcBef>
              <a:spcAft>
                <a:spcPts val="0"/>
              </a:spcAft>
              <a:buSzPts val="1400"/>
              <a:buNone/>
            </a:pPr>
            <a:endParaRPr sz="800" b="1">
              <a:solidFill>
                <a:srgbClr val="000000"/>
              </a:solidFill>
              <a:latin typeface="Arial"/>
              <a:ea typeface="Arial"/>
              <a:cs typeface="Arial"/>
              <a:sym typeface="Arial"/>
            </a:endParaRPr>
          </a:p>
          <a:p>
            <a:pPr marL="0" lvl="0" indent="0" algn="l" rtl="0">
              <a:lnSpc>
                <a:spcPct val="115000"/>
              </a:lnSpc>
              <a:spcBef>
                <a:spcPts val="0"/>
              </a:spcBef>
              <a:spcAft>
                <a:spcPts val="0"/>
              </a:spcAft>
              <a:buSzPts val="1100"/>
              <a:buNone/>
            </a:pPr>
            <a:endParaRPr sz="1200" b="1">
              <a:solidFill>
                <a:schemeClr val="dk2"/>
              </a:solidFill>
            </a:endParaRPr>
          </a:p>
        </p:txBody>
      </p:sp>
      <p:sp>
        <p:nvSpPr>
          <p:cNvPr id="195" name="Google Shape;195;p2"/>
          <p:cNvSpPr txBox="1"/>
          <p:nvPr/>
        </p:nvSpPr>
        <p:spPr>
          <a:xfrm>
            <a:off x="452900" y="3782225"/>
            <a:ext cx="4527300" cy="79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200">
                <a:solidFill>
                  <a:srgbClr val="814EFA"/>
                </a:solidFill>
                <a:latin typeface="Roboto"/>
                <a:ea typeface="Roboto"/>
                <a:cs typeface="Roboto"/>
                <a:sym typeface="Roboto"/>
              </a:rPr>
              <a:t>Entry is free, voluntary, and open to all attendees. If you wish to participate, please confirm with your agency that you are eligible to enter and can accept the prize if you win.</a:t>
            </a:r>
            <a:endParaRPr sz="1400" b="0" i="0" u="none" strike="noStrike" cap="none">
              <a:solidFill>
                <a:srgbClr val="814EFA"/>
              </a:solidFill>
              <a:latin typeface="Arial"/>
              <a:ea typeface="Arial"/>
              <a:cs typeface="Arial"/>
              <a:sym typeface="Arial"/>
            </a:endParaRPr>
          </a:p>
        </p:txBody>
      </p:sp>
      <p:pic>
        <p:nvPicPr>
          <p:cNvPr id="196" name="Google Shape;196;p2"/>
          <p:cNvPicPr preferRelativeResize="0"/>
          <p:nvPr/>
        </p:nvPicPr>
        <p:blipFill rotWithShape="1">
          <a:blip r:embed="rId3">
            <a:alphaModFix/>
          </a:blip>
          <a:srcRect/>
          <a:stretch/>
        </p:blipFill>
        <p:spPr>
          <a:xfrm>
            <a:off x="631401" y="474899"/>
            <a:ext cx="2108227" cy="347925"/>
          </a:xfrm>
          <a:prstGeom prst="rect">
            <a:avLst/>
          </a:prstGeom>
          <a:noFill/>
          <a:ln>
            <a:noFill/>
          </a:ln>
        </p:spPr>
      </p:pic>
      <p:pic>
        <p:nvPicPr>
          <p:cNvPr id="197" name="Google Shape;197;p2"/>
          <p:cNvPicPr preferRelativeResize="0"/>
          <p:nvPr/>
        </p:nvPicPr>
        <p:blipFill rotWithShape="1">
          <a:blip r:embed="rId4">
            <a:alphaModFix/>
          </a:blip>
          <a:srcRect l="50330" r="7027"/>
          <a:stretch/>
        </p:blipFill>
        <p:spPr>
          <a:xfrm>
            <a:off x="5249425" y="0"/>
            <a:ext cx="3899050" cy="5143500"/>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g339fae73bcf_0_76"/>
          <p:cNvSpPr txBox="1">
            <a:spLocks noGrp="1"/>
          </p:cNvSpPr>
          <p:nvPr>
            <p:ph type="title" idx="2"/>
          </p:nvPr>
        </p:nvSpPr>
        <p:spPr>
          <a:xfrm>
            <a:off x="555200" y="1089964"/>
            <a:ext cx="6941100" cy="692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3200" b="1">
                <a:solidFill>
                  <a:srgbClr val="814EFA"/>
                </a:solidFill>
              </a:rPr>
              <a:t>MICROSOFT INNOVATION TOURS</a:t>
            </a:r>
            <a:endParaRPr sz="7700" b="1">
              <a:solidFill>
                <a:srgbClr val="814EFA"/>
              </a:solidFill>
            </a:endParaRPr>
          </a:p>
        </p:txBody>
      </p:sp>
      <p:sp>
        <p:nvSpPr>
          <p:cNvPr id="203" name="Google Shape;203;g339fae73bcf_0_76"/>
          <p:cNvSpPr txBox="1">
            <a:spLocks noGrp="1"/>
          </p:cNvSpPr>
          <p:nvPr>
            <p:ph type="title" idx="2"/>
          </p:nvPr>
        </p:nvSpPr>
        <p:spPr>
          <a:xfrm>
            <a:off x="555190" y="2876553"/>
            <a:ext cx="9171900" cy="1480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2800" b="1">
                <a:solidFill>
                  <a:srgbClr val="814EFA"/>
                </a:solidFill>
              </a:rPr>
              <a:t>HAPPY HOUR</a:t>
            </a:r>
            <a:endParaRPr sz="2800" b="1">
              <a:solidFill>
                <a:schemeClr val="dk2"/>
              </a:solidFill>
            </a:endParaRPr>
          </a:p>
        </p:txBody>
      </p:sp>
      <p:sp>
        <p:nvSpPr>
          <p:cNvPr id="204" name="Google Shape;204;g339fae73bcf_0_76"/>
          <p:cNvSpPr txBox="1"/>
          <p:nvPr/>
        </p:nvSpPr>
        <p:spPr>
          <a:xfrm>
            <a:off x="555200" y="1920037"/>
            <a:ext cx="8467200" cy="1108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1">
                <a:solidFill>
                  <a:srgbClr val="202124"/>
                </a:solidFill>
                <a:latin typeface="Poppins"/>
                <a:ea typeface="Poppins"/>
                <a:cs typeface="Poppins"/>
                <a:sym typeface="Poppins"/>
              </a:rPr>
              <a:t>1PM-2PM</a:t>
            </a:r>
            <a:r>
              <a:rPr lang="en" sz="2000" b="1" i="0" u="none" strike="noStrike" cap="none">
                <a:solidFill>
                  <a:srgbClr val="202124"/>
                </a:solidFill>
                <a:latin typeface="Poppins"/>
                <a:ea typeface="Poppins"/>
                <a:cs typeface="Poppins"/>
                <a:sym typeface="Poppins"/>
              </a:rPr>
              <a:t> </a:t>
            </a:r>
            <a:r>
              <a:rPr lang="en" sz="1400" b="1" i="0" u="none" strike="noStrike" cap="none">
                <a:solidFill>
                  <a:srgbClr val="000000"/>
                </a:solidFill>
                <a:latin typeface="Arial"/>
                <a:ea typeface="Arial"/>
                <a:cs typeface="Arial"/>
                <a:sym typeface="Arial"/>
              </a:rPr>
              <a:t>| </a:t>
            </a:r>
            <a:r>
              <a:rPr lang="en" sz="2000">
                <a:solidFill>
                  <a:srgbClr val="202124"/>
                </a:solidFill>
                <a:latin typeface="Poppins"/>
                <a:ea typeface="Poppins"/>
                <a:cs typeface="Poppins"/>
                <a:sym typeface="Poppins"/>
              </a:rPr>
              <a:t>Tour the Microsoft Innovation Hub and see Logitech tech in action! </a:t>
            </a:r>
            <a:r>
              <a:rPr lang="en" sz="1400" b="1" i="0" u="none" strike="noStrike" cap="none">
                <a:solidFill>
                  <a:srgbClr val="000000"/>
                </a:solidFill>
                <a:latin typeface="Arial"/>
                <a:ea typeface="Arial"/>
                <a:cs typeface="Arial"/>
                <a:sym typeface="Arial"/>
              </a:rPr>
              <a:t> </a:t>
            </a:r>
            <a:endParaRPr sz="2000" b="0" i="0" u="none" strike="noStrike" cap="none">
              <a:solidFill>
                <a:srgbClr val="202124"/>
              </a:solidFill>
              <a:latin typeface="Poppins"/>
              <a:ea typeface="Poppins"/>
              <a:cs typeface="Poppins"/>
              <a:sym typeface="Poppins"/>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202124"/>
              </a:solidFill>
              <a:latin typeface="Poppins"/>
              <a:ea typeface="Poppins"/>
              <a:cs typeface="Poppins"/>
              <a:sym typeface="Poppins"/>
            </a:endParaRPr>
          </a:p>
        </p:txBody>
      </p:sp>
      <p:pic>
        <p:nvPicPr>
          <p:cNvPr id="205" name="Google Shape;205;g339fae73bcf_0_76"/>
          <p:cNvPicPr preferRelativeResize="0"/>
          <p:nvPr/>
        </p:nvPicPr>
        <p:blipFill rotWithShape="1">
          <a:blip r:embed="rId3">
            <a:alphaModFix/>
          </a:blip>
          <a:srcRect/>
          <a:stretch/>
        </p:blipFill>
        <p:spPr>
          <a:xfrm>
            <a:off x="631401" y="474899"/>
            <a:ext cx="2108227" cy="347925"/>
          </a:xfrm>
          <a:prstGeom prst="rect">
            <a:avLst/>
          </a:prstGeom>
          <a:noFill/>
          <a:ln>
            <a:noFill/>
          </a:ln>
        </p:spPr>
      </p:pic>
      <p:cxnSp>
        <p:nvCxnSpPr>
          <p:cNvPr id="206" name="Google Shape;206;g339fae73bcf_0_76"/>
          <p:cNvCxnSpPr/>
          <p:nvPr/>
        </p:nvCxnSpPr>
        <p:spPr>
          <a:xfrm>
            <a:off x="631401" y="1837098"/>
            <a:ext cx="556800" cy="0"/>
          </a:xfrm>
          <a:prstGeom prst="straightConnector1">
            <a:avLst/>
          </a:prstGeom>
          <a:noFill/>
          <a:ln w="76200" cap="flat" cmpd="sng">
            <a:solidFill>
              <a:srgbClr val="814EFA"/>
            </a:solidFill>
            <a:prstDash val="solid"/>
            <a:round/>
            <a:headEnd type="none" w="sm" len="sm"/>
            <a:tailEnd type="none" w="sm" len="sm"/>
          </a:ln>
        </p:spPr>
      </p:cxnSp>
      <p:sp>
        <p:nvSpPr>
          <p:cNvPr id="207" name="Google Shape;207;g339fae73bcf_0_76"/>
          <p:cNvSpPr/>
          <p:nvPr/>
        </p:nvSpPr>
        <p:spPr>
          <a:xfrm>
            <a:off x="4419600" y="241935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g339fae73bcf_0_76"/>
          <p:cNvSpPr/>
          <p:nvPr/>
        </p:nvSpPr>
        <p:spPr>
          <a:xfrm>
            <a:off x="4572000" y="257175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g339fae73bcf_0_76"/>
          <p:cNvSpPr txBox="1"/>
          <p:nvPr/>
        </p:nvSpPr>
        <p:spPr>
          <a:xfrm>
            <a:off x="583900" y="3612975"/>
            <a:ext cx="84672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rgbClr val="202124"/>
                </a:solidFill>
                <a:latin typeface="Poppins"/>
                <a:ea typeface="Poppins"/>
                <a:cs typeface="Poppins"/>
                <a:sym typeface="Poppins"/>
              </a:rPr>
              <a:t>2PM-4PM </a:t>
            </a:r>
            <a:r>
              <a:rPr lang="en" b="1">
                <a:solidFill>
                  <a:schemeClr val="dk1"/>
                </a:solidFill>
              </a:rPr>
              <a:t>| </a:t>
            </a:r>
            <a:r>
              <a:rPr lang="en" sz="2000">
                <a:solidFill>
                  <a:srgbClr val="202124"/>
                </a:solidFill>
                <a:latin typeface="Poppins"/>
                <a:ea typeface="Poppins"/>
                <a:cs typeface="Poppins"/>
                <a:sym typeface="Poppins"/>
              </a:rPr>
              <a:t>DC MICROSOFT INNOVATION HUB (that’s right, you don’t have to move, hooorrayyy) </a:t>
            </a:r>
            <a:endParaRPr/>
          </a:p>
        </p:txBody>
      </p:sp>
      <p:cxnSp>
        <p:nvCxnSpPr>
          <p:cNvPr id="210" name="Google Shape;210;g339fae73bcf_0_76"/>
          <p:cNvCxnSpPr/>
          <p:nvPr/>
        </p:nvCxnSpPr>
        <p:spPr>
          <a:xfrm>
            <a:off x="631401" y="3536773"/>
            <a:ext cx="556800" cy="0"/>
          </a:xfrm>
          <a:prstGeom prst="straightConnector1">
            <a:avLst/>
          </a:prstGeom>
          <a:noFill/>
          <a:ln w="76200" cap="flat" cmpd="sng">
            <a:solidFill>
              <a:srgbClr val="814EFA"/>
            </a:solidFill>
            <a:prstDash val="solid"/>
            <a:round/>
            <a:headEnd type="none" w="sm" len="sm"/>
            <a:tailEnd type="none" w="sm" len="sm"/>
          </a:ln>
        </p:spPr>
      </p:cxnSp>
    </p:spTree>
  </p:cSld>
  <p:clrMapOvr>
    <a:masterClrMapping/>
  </p:clrMapOvr>
  <mc:AlternateContent xmlns:mc="http://schemas.openxmlformats.org/markup-compatibility/2006">
    <mc:Choice xmlns:p14="http://schemas.microsoft.com/office/powerpoint/2010/main" Requires="p14">
      <p:transition spd="slow" p14:dur="2000" advTm="15000"/>
    </mc:Choice>
    <mc:Fallback>
      <p:transition spd="slow" advTm="15000"/>
    </mc:Fallback>
  </mc:AlternateContent>
</p:sld>
</file>

<file path=ppt/theme/theme1.xml><?xml version="1.0" encoding="utf-8"?>
<a:theme xmlns:a="http://schemas.openxmlformats.org/drawingml/2006/main" name="Logitech">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2</TotalTime>
  <Words>1224</Words>
  <Application>Microsoft Office PowerPoint</Application>
  <PresentationFormat>On-screen Show (16:9)</PresentationFormat>
  <Paragraphs>83</Paragraphs>
  <Slides>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Poppins SemiBold</vt:lpstr>
      <vt:lpstr>Poppins</vt:lpstr>
      <vt:lpstr>Poppins Light</vt:lpstr>
      <vt:lpstr>Arial</vt:lpstr>
      <vt:lpstr>Poppins ExtraBold</vt:lpstr>
      <vt:lpstr>Roboto</vt:lpstr>
      <vt:lpstr>Poppins Medium</vt:lpstr>
      <vt:lpstr>Calibri</vt:lpstr>
      <vt:lpstr>Logitech</vt:lpstr>
      <vt:lpstr>Check-In/Registration &amp; Breakfast     9:30 – 9:50 AM Join Us for Coffee &amp; Pastries   Welcome! And Introductions     9:50 – 10:00 AM                                                                             Bryan Marx, Alliance Sales Manager, Logitech  Copilot Adoption, Updates &amp; Roadmap for Public Sector   10:00 – 10:40 AM                                                                           Mark Hodge, Microsoft 365 Global Blackbelt, Microsoft  How Logitech Completes MSFT’s Copilot Vision in S&amp;L, EDU and GOV   10:40 – 11:20 AM                                                                             Desiree Ortiz, Logitech, Head of Vertical Channel &amp; Joel Murray, Head of Channel Engineering, Logitech  MTR AI, Showcase &amp; Design, Logitech Deployment Strategies, NPIs   11:20 AM – 12:00 PM Bryan Marx, Alliance Sales Manager &amp; Will Nance, Sr. Solutions Engineer, Logitech  Lunch + Jeopardy + Raffle     12:00 – 1:00 PM Catering from The Catering Company   Microsoft Innovation Hub Tour     1:00 - 2:00 PM MSFT Team - Jay Leask  Happy Hour, Onsite Here at the Innovation Hub!   2:00 - 4:00 PM</vt:lpstr>
      <vt:lpstr>Co-Innovation Experience</vt:lpstr>
      <vt:lpstr>PowerPoint Presentation</vt:lpstr>
      <vt:lpstr>JEOPARDY!</vt:lpstr>
      <vt:lpstr>MICROSOFT INNOVATION TOURS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Bryan Marx</dc:creator>
  <cp:lastModifiedBy>Sohan Tamang (WIPRO LIMITED)</cp:lastModifiedBy>
  <cp:revision>4</cp:revision>
  <dcterms:modified xsi:type="dcterms:W3CDTF">2025-03-13T13:38:37Z</dcterms:modified>
</cp:coreProperties>
</file>